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1.xml.rels" ContentType="application/vnd.openxmlformats-package.relationships+xml"/>
  <Override PartName="/ppt/slideMasters/_rels/slideMaster5.xml.rels" ContentType="application/vnd.openxmlformats-package.relationships+xml"/>
  <Override PartName="/ppt/slideMasters/_rels/slideMaster10.xml.rels" ContentType="application/vnd.openxmlformats-package.relationships+xml"/>
  <Override PartName="/ppt/slideMasters/_rels/slideMaster4.xml.rels" ContentType="application/vnd.openxmlformats-package.relationships+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_rels/presentation.xml.rels" ContentType="application/vnd.openxmlformats-package.relationships+xml"/>
  <Override PartName="/ppt/media/image13.png" ContentType="image/png"/>
  <Override PartName="/ppt/media/image4.png" ContentType="image/png"/>
  <Override PartName="/ppt/media/image9.png" ContentType="image/png"/>
  <Override PartName="/ppt/media/image2.svg" ContentType="image/svg"/>
  <Override PartName="/ppt/media/image5.png" ContentType="image/png"/>
  <Override PartName="/ppt/media/image14.png" ContentType="image/png"/>
  <Override PartName="/ppt/media/image15.png" ContentType="image/png"/>
  <Override PartName="/ppt/media/image6.png" ContentType="image/png"/>
  <Override PartName="/ppt/media/image10.png" ContentType="image/png"/>
  <Override PartName="/ppt/media/image1.png" ContentType="image/png"/>
  <Override PartName="/ppt/media/image16.png" ContentType="image/png"/>
  <Override PartName="/ppt/media/image7.png" ContentType="image/png"/>
  <Override PartName="/ppt/media/image11.png" ContentType="image/png"/>
  <Override PartName="/ppt/media/image17.png" ContentType="image/png"/>
  <Override PartName="/ppt/media/image8.png" ContentType="image/png"/>
  <Override PartName="/ppt/media/image12.png" ContentType="image/png"/>
  <Override PartName="/ppt/media/image3.png" ContentType="image/png"/>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19.xml.rels" ContentType="application/vnd.openxmlformats-package.relationships+xml"/>
  <Override PartName="/ppt/slides/_rels/slide4.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xml.rels" ContentType="application/vnd.openxmlformats-package.relationships+xml"/>
  <Override PartName="/ppt/slides/_rels/slide16.xml.rels" ContentType="application/vnd.openxmlformats-package.relationships+xml"/>
  <Override PartName="/ppt/slides/_rels/slide2.xml.rels" ContentType="application/vnd.openxmlformats-package.relationships+xml"/>
  <Override PartName="/ppt/slides/_rels/slide17.xml.rels" ContentType="application/vnd.openxmlformats-package.relationships+xml"/>
  <Override PartName="/ppt/slides/_rels/slide3.xml.rels" ContentType="application/vnd.openxmlformats-package.relationshi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4EE6D798-71CA-42AC-93DE-5D17C90D0859}"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8B95D98B-CC54-4B73-9C98-C0F077E04BE3}" type="slidenum">
              <a:t>&lt;#&gt;</a:t>
            </a:fld>
          </a:p>
        </p:txBody>
      </p:sp>
      <p:sp>
        <p:nvSpPr>
          <p:cNvPr id="4" name="PlaceHolder 3"/>
          <p:cNvSpPr>
            <a:spLocks noGrp="1"/>
          </p:cNvSpPr>
          <p:nvPr>
            <p:ph type="dt" idx="28"/>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p>
            <a:r>
              <a:t>Footer</a:t>
            </a:r>
          </a:p>
        </p:txBody>
      </p:sp>
      <p:sp>
        <p:nvSpPr>
          <p:cNvPr id="3" name="PlaceHolder 2"/>
          <p:cNvSpPr>
            <a:spLocks noGrp="1"/>
          </p:cNvSpPr>
          <p:nvPr>
            <p:ph type="sldNum" idx="33"/>
          </p:nvPr>
        </p:nvSpPr>
        <p:spPr/>
        <p:txBody>
          <a:bodyPr/>
          <a:p>
            <a:fld id="{E71146A5-3343-4737-9AE6-BBFF192E3022}" type="slidenum">
              <a:t>&lt;#&gt;</a:t>
            </a:fld>
          </a:p>
        </p:txBody>
      </p:sp>
      <p:sp>
        <p:nvSpPr>
          <p:cNvPr id="4" name="PlaceHolder 3"/>
          <p:cNvSpPr>
            <a:spLocks noGrp="1"/>
          </p:cNvSpPr>
          <p:nvPr>
            <p:ph type="dt" idx="31"/>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AEAD4F18-6321-4BEC-BA9B-31C13CCFB8DE}"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1B20DFFB-54DD-4F84-808B-86963A905531}" type="slidenum">
              <a:t>&lt;#&gt;</a:t>
            </a:fld>
          </a:p>
        </p:txBody>
      </p:sp>
      <p:sp>
        <p:nvSpPr>
          <p:cNvPr id="4" name="PlaceHolder 3"/>
          <p:cNvSpPr>
            <a:spLocks noGrp="1"/>
          </p:cNvSpPr>
          <p:nvPr>
            <p:ph type="dt" idx="7"/>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pPr indent="0">
              <a:buNone/>
            </a:pPr>
            <a:endParaRPr b="0" lang="en-CH" sz="1800" spc="-1" strike="noStrike">
              <a:solidFill>
                <a:schemeClr val="dk1"/>
              </a:solidFill>
              <a:latin typeface="Calibri"/>
            </a:endParaRPr>
          </a:p>
        </p:txBody>
      </p:sp>
      <p:sp>
        <p:nvSpPr>
          <p:cNvPr id="22" name="PlaceHolder 2"/>
          <p:cNvSpPr>
            <a:spLocks noGrp="1"/>
          </p:cNvSpPr>
          <p:nvPr>
            <p:ph/>
          </p:nvPr>
        </p:nvSpPr>
        <p:spPr>
          <a:xfrm>
            <a:off x="838080" y="1825560"/>
            <a:ext cx="5181120" cy="4350960"/>
          </a:xfrm>
          <a:prstGeom prst="rect">
            <a:avLst/>
          </a:prstGeom>
          <a:noFill/>
          <a:ln w="0">
            <a:noFill/>
          </a:ln>
        </p:spPr>
        <p:txBody>
          <a:bodyPr lIns="0" rIns="0" tIns="0" bIns="0" anchor="t">
            <a:normAutofit/>
          </a:bodyPr>
          <a:p>
            <a:pPr indent="0">
              <a:lnSpc>
                <a:spcPct val="90000"/>
              </a:lnSpc>
              <a:spcBef>
                <a:spcPts val="1417"/>
              </a:spcBef>
              <a:buNone/>
            </a:pPr>
            <a:endParaRPr b="0" lang="en-CH" sz="2800" spc="-1" strike="noStrike">
              <a:solidFill>
                <a:schemeClr val="lt1"/>
              </a:solidFill>
              <a:latin typeface="Euclid Circular B"/>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9FBE41AC-8AE3-4D7C-8AB4-900ABA00FB3B}" type="slidenum">
              <a:t>&lt;#&gt;</a:t>
            </a:fld>
          </a:p>
        </p:txBody>
      </p:sp>
      <p:sp>
        <p:nvSpPr>
          <p:cNvPr id="6" name="PlaceHolder 5"/>
          <p:cNvSpPr>
            <a:spLocks noGrp="1"/>
          </p:cNvSpPr>
          <p:nvPr>
            <p:ph type="dt" idx="10"/>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92ADC4A4-D39C-4350-96C9-AA52F7997BD9}" type="slidenum">
              <a:t>&lt;#&gt;</a:t>
            </a:fld>
          </a:p>
        </p:txBody>
      </p:sp>
      <p:sp>
        <p:nvSpPr>
          <p:cNvPr id="4" name="PlaceHolder 3"/>
          <p:cNvSpPr>
            <a:spLocks noGrp="1"/>
          </p:cNvSpPr>
          <p:nvPr>
            <p:ph type="dt" idx="13"/>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pPr indent="0">
              <a:buNone/>
            </a:pPr>
            <a:endParaRPr b="0" lang="en-CH" sz="1800" spc="-1" strike="noStrike">
              <a:solidFill>
                <a:schemeClr val="dk1"/>
              </a:solidFill>
              <a:latin typeface="Calibri"/>
            </a:endParaRPr>
          </a:p>
        </p:txBody>
      </p:sp>
      <p:sp>
        <p:nvSpPr>
          <p:cNvPr id="36" name="PlaceHolder 2"/>
          <p:cNvSpPr>
            <a:spLocks noGrp="1"/>
          </p:cNvSpPr>
          <p:nvPr>
            <p:ph/>
          </p:nvPr>
        </p:nvSpPr>
        <p:spPr>
          <a:xfrm>
            <a:off x="838080" y="1825560"/>
            <a:ext cx="2528280" cy="4350960"/>
          </a:xfrm>
          <a:prstGeom prst="rect">
            <a:avLst/>
          </a:prstGeom>
          <a:noFill/>
          <a:ln w="0">
            <a:noFill/>
          </a:ln>
        </p:spPr>
        <p:txBody>
          <a:bodyPr lIns="0" rIns="0" tIns="0" bIns="0" anchor="t">
            <a:normAutofit/>
          </a:bodyPr>
          <a:p>
            <a:pPr indent="0">
              <a:lnSpc>
                <a:spcPct val="90000"/>
              </a:lnSpc>
              <a:spcBef>
                <a:spcPts val="1417"/>
              </a:spcBef>
              <a:buNone/>
            </a:pPr>
            <a:endParaRPr b="0" lang="en-CH" sz="2800" spc="-1" strike="noStrike">
              <a:solidFill>
                <a:schemeClr val="lt1"/>
              </a:solidFill>
              <a:latin typeface="Euclid Circular B"/>
            </a:endParaRPr>
          </a:p>
        </p:txBody>
      </p:sp>
      <p:sp>
        <p:nvSpPr>
          <p:cNvPr id="37" name="PlaceHolder 3"/>
          <p:cNvSpPr>
            <a:spLocks noGrp="1"/>
          </p:cNvSpPr>
          <p:nvPr>
            <p:ph/>
          </p:nvPr>
        </p:nvSpPr>
        <p:spPr>
          <a:xfrm>
            <a:off x="3493080" y="1825560"/>
            <a:ext cx="2528280" cy="4350960"/>
          </a:xfrm>
          <a:prstGeom prst="rect">
            <a:avLst/>
          </a:prstGeom>
          <a:noFill/>
          <a:ln w="0">
            <a:noFill/>
          </a:ln>
        </p:spPr>
        <p:txBody>
          <a:bodyPr lIns="0" rIns="0" tIns="0" bIns="0" anchor="t">
            <a:normAutofit/>
          </a:bodyPr>
          <a:p>
            <a:pPr indent="0">
              <a:lnSpc>
                <a:spcPct val="90000"/>
              </a:lnSpc>
              <a:spcBef>
                <a:spcPts val="1417"/>
              </a:spcBef>
              <a:buNone/>
            </a:pPr>
            <a:endParaRPr b="0" lang="en-CH" sz="2800" spc="-1" strike="noStrike">
              <a:solidFill>
                <a:schemeClr val="lt1"/>
              </a:solidFill>
              <a:latin typeface="Euclid Circular B"/>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090D4E0E-BF6F-4330-AECC-4F6B29065A58}" type="slidenum">
              <a:t>&lt;#&gt;</a:t>
            </a:fld>
          </a:p>
        </p:txBody>
      </p:sp>
      <p:sp>
        <p:nvSpPr>
          <p:cNvPr id="7" name="PlaceHolder 6"/>
          <p:cNvSpPr>
            <a:spLocks noGrp="1"/>
          </p:cNvSpPr>
          <p:nvPr>
            <p:ph type="dt" idx="16"/>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
        <p:nvSpPr>
          <p:cNvPr id="3" name="PlaceHolder 2"/>
          <p:cNvSpPr>
            <a:spLocks noGrp="1"/>
          </p:cNvSpPr>
          <p:nvPr>
            <p:ph type="sldNum" idx="21"/>
          </p:nvPr>
        </p:nvSpPr>
        <p:spPr/>
        <p:txBody>
          <a:bodyPr/>
          <a:p>
            <a:fld id="{680C2B74-EE05-440A-9A45-922DAC22F122}" type="slidenum">
              <a:t>&lt;#&gt;</a:t>
            </a:fld>
          </a:p>
        </p:txBody>
      </p:sp>
      <p:sp>
        <p:nvSpPr>
          <p:cNvPr id="4" name="PlaceHolder 3"/>
          <p:cNvSpPr>
            <a:spLocks noGrp="1"/>
          </p:cNvSpPr>
          <p:nvPr>
            <p:ph type="dt" idx="19"/>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pPr indent="0">
              <a:buNone/>
            </a:pPr>
            <a:endParaRPr b="0" lang="en-CH" sz="1800" spc="-1" strike="noStrike">
              <a:solidFill>
                <a:schemeClr val="dk1"/>
              </a:solidFill>
              <a:latin typeface="Calibri"/>
            </a:endParaRPr>
          </a:p>
        </p:txBody>
      </p:sp>
      <p:sp>
        <p:nvSpPr>
          <p:cNvPr id="3" name="PlaceHolder 2"/>
          <p:cNvSpPr>
            <a:spLocks noGrp="1"/>
          </p:cNvSpPr>
          <p:nvPr>
            <p:ph type="ftr" idx="23"/>
          </p:nvPr>
        </p:nvSpPr>
        <p:spPr/>
        <p:txBody>
          <a:bodyPr/>
          <a:p>
            <a:r>
              <a:t>Footer</a:t>
            </a:r>
          </a:p>
        </p:txBody>
      </p:sp>
      <p:sp>
        <p:nvSpPr>
          <p:cNvPr id="4" name="PlaceHolder 3"/>
          <p:cNvSpPr>
            <a:spLocks noGrp="1"/>
          </p:cNvSpPr>
          <p:nvPr>
            <p:ph type="sldNum" idx="24"/>
          </p:nvPr>
        </p:nvSpPr>
        <p:spPr/>
        <p:txBody>
          <a:bodyPr/>
          <a:p>
            <a:fld id="{3B033C3C-7F28-471D-8E14-C202C4539129}" type="slidenum">
              <a:t>&lt;#&gt;</a:t>
            </a:fld>
          </a:p>
        </p:txBody>
      </p:sp>
      <p:sp>
        <p:nvSpPr>
          <p:cNvPr id="5" name="PlaceHolder 4"/>
          <p:cNvSpPr>
            <a:spLocks noGrp="1"/>
          </p:cNvSpPr>
          <p:nvPr>
            <p:ph type="dt" idx="22"/>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p>
            <a:r>
              <a:t>Footer</a:t>
            </a:r>
          </a:p>
        </p:txBody>
      </p:sp>
      <p:sp>
        <p:nvSpPr>
          <p:cNvPr id="3" name="PlaceHolder 2"/>
          <p:cNvSpPr>
            <a:spLocks noGrp="1"/>
          </p:cNvSpPr>
          <p:nvPr>
            <p:ph type="sldNum" idx="27"/>
          </p:nvPr>
        </p:nvSpPr>
        <p:spPr/>
        <p:txBody>
          <a:bodyPr/>
          <a:p>
            <a:fld id="{75EF7C6F-4D50-47A7-87E1-EFC6BB902A45}" type="slidenum">
              <a:t>&lt;#&gt;</a:t>
            </a:fld>
          </a:p>
        </p:txBody>
      </p:sp>
      <p:sp>
        <p:nvSpPr>
          <p:cNvPr id="4" name="PlaceHolder 3"/>
          <p:cNvSpPr>
            <a:spLocks noGrp="1"/>
          </p:cNvSpPr>
          <p:nvPr>
            <p:ph type="dt" idx="25"/>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830160" y="1710000"/>
            <a:ext cx="10515240" cy="2850840"/>
          </a:xfrm>
          <a:prstGeom prst="rect">
            <a:avLst/>
          </a:prstGeom>
          <a:noFill/>
          <a:ln w="0">
            <a:noFill/>
          </a:ln>
        </p:spPr>
        <p:txBody>
          <a:bodyPr lIns="91440" rIns="91440" tIns="45720" bIns="45720" anchor="b">
            <a:noAutofit/>
          </a:bodyPr>
          <a:p>
            <a:pPr indent="0" defTabSz="914400">
              <a:lnSpc>
                <a:spcPct val="90000"/>
              </a:lnSpc>
              <a:buNone/>
            </a:pPr>
            <a:r>
              <a:rPr b="1" lang="en-GB" sz="6000" spc="-1" strike="noStrike">
                <a:solidFill>
                  <a:schemeClr val="lt1"/>
                </a:solidFill>
                <a:latin typeface="Euclid Circular B Semibold"/>
              </a:rPr>
              <a:t>Click to edit Master title style</a:t>
            </a:r>
            <a:endParaRPr b="0" lang="en-CH" sz="6000" spc="-1" strike="noStrike">
              <a:solidFill>
                <a:schemeClr val="dk1"/>
              </a:solidFill>
              <a:latin typeface="Calibri"/>
            </a:endParaRPr>
          </a:p>
        </p:txBody>
      </p:sp>
      <p:sp>
        <p:nvSpPr>
          <p:cNvPr id="1" name="PlaceHolder 2"/>
          <p:cNvSpPr>
            <a:spLocks noGrp="1"/>
          </p:cNvSpPr>
          <p:nvPr>
            <p:ph type="dt" idx="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49506D87-4086-4918-B8B2-68DC4D47A31E}"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pic>
        <p:nvPicPr>
          <p:cNvPr id="4" name="Graphic 9" descr=""/>
          <p:cNvPicPr/>
          <p:nvPr/>
        </p:nvPicPr>
        <p:blipFill>
          <a:blip r:embed="rId2">
            <a:extLst>
              <a:ext uri="{96DAC541-7B7A-43D3-8B79-37D633B846F1}">
                <asvg:svgBlip xmlns:asvg="http://schemas.microsoft.com/office/drawing/2016/SVG/main" r:embed="rId3"/>
              </a:ext>
            </a:extLst>
          </a:blip>
          <a:stretch/>
        </p:blipFill>
        <p:spPr>
          <a:xfrm>
            <a:off x="959400" y="630000"/>
            <a:ext cx="2437920" cy="1066320"/>
          </a:xfrm>
          <a:prstGeom prst="rect">
            <a:avLst/>
          </a:prstGeom>
          <a:ln w="0">
            <a:noFill/>
          </a:ln>
        </p:spPr>
      </p:pic>
      <p:sp>
        <p:nvSpPr>
          <p:cNvPr id="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ffffff"/>
              </a:buClr>
              <a:buSzPct val="45000"/>
              <a:buFont typeface="Wingdings" charset="2"/>
              <a:buChar char=""/>
            </a:pPr>
            <a:r>
              <a:rPr b="0" lang="en-CH" sz="2800" spc="-1" strike="noStrike">
                <a:solidFill>
                  <a:schemeClr val="lt1"/>
                </a:solidFill>
                <a:latin typeface="Euclid Circular B"/>
              </a:rPr>
              <a:t>Click to edit the outline text format</a:t>
            </a:r>
            <a:endParaRPr b="0" lang="en-CH" sz="2800" spc="-1" strike="noStrike">
              <a:solidFill>
                <a:schemeClr val="lt1"/>
              </a:solidFill>
              <a:latin typeface="Euclid Circular B"/>
            </a:endParaRPr>
          </a:p>
          <a:p>
            <a:pPr lvl="1" marL="864000" indent="-324000">
              <a:lnSpc>
                <a:spcPct val="90000"/>
              </a:lnSpc>
              <a:spcBef>
                <a:spcPts val="1134"/>
              </a:spcBef>
              <a:buClr>
                <a:srgbClr val="ffffff"/>
              </a:buClr>
              <a:buSzPct val="75000"/>
              <a:buFont typeface="Symbol" charset="2"/>
              <a:buChar char=""/>
            </a:pPr>
            <a:r>
              <a:rPr b="0" lang="en-CH" sz="2000" spc="-1" strike="noStrike">
                <a:solidFill>
                  <a:schemeClr val="lt1"/>
                </a:solidFill>
                <a:latin typeface="Euclid Circular B"/>
              </a:rPr>
              <a:t>Second Outline Level</a:t>
            </a:r>
            <a:endParaRPr b="0" lang="en-CH" sz="2000" spc="-1" strike="noStrike">
              <a:solidFill>
                <a:schemeClr val="lt1"/>
              </a:solidFill>
              <a:latin typeface="Euclid Circular B"/>
            </a:endParaRPr>
          </a:p>
          <a:p>
            <a:pPr lvl="2" marL="1296000" indent="-288000">
              <a:lnSpc>
                <a:spcPct val="90000"/>
              </a:lnSpc>
              <a:spcBef>
                <a:spcPts val="850"/>
              </a:spcBef>
              <a:buClr>
                <a:srgbClr val="ffffff"/>
              </a:buClr>
              <a:buSzPct val="45000"/>
              <a:buFont typeface="Wingdings" charset="2"/>
              <a:buChar char=""/>
            </a:pPr>
            <a:r>
              <a:rPr b="0" lang="en-CH" sz="1800" spc="-1" strike="noStrike">
                <a:solidFill>
                  <a:schemeClr val="lt1"/>
                </a:solidFill>
                <a:latin typeface="Euclid Circular B"/>
              </a:rPr>
              <a:t>Third Outline Level</a:t>
            </a:r>
            <a:endParaRPr b="0" lang="en-CH" sz="1800" spc="-1" strike="noStrike">
              <a:solidFill>
                <a:schemeClr val="lt1"/>
              </a:solidFill>
              <a:latin typeface="Euclid Circular B"/>
            </a:endParaRPr>
          </a:p>
          <a:p>
            <a:pPr lvl="3" marL="1728000" indent="-216000">
              <a:lnSpc>
                <a:spcPct val="90000"/>
              </a:lnSpc>
              <a:spcBef>
                <a:spcPts val="567"/>
              </a:spcBef>
              <a:buClr>
                <a:srgbClr val="ffffff"/>
              </a:buClr>
              <a:buSzPct val="75000"/>
              <a:buFont typeface="Symbol" charset="2"/>
              <a:buChar char=""/>
            </a:pPr>
            <a:r>
              <a:rPr b="0" lang="en-CH" sz="1800" spc="-1" strike="noStrike">
                <a:solidFill>
                  <a:schemeClr val="lt1"/>
                </a:solidFill>
                <a:latin typeface="Euclid Circular B"/>
              </a:rPr>
              <a:t>Fourth Outline Level</a:t>
            </a:r>
            <a:endParaRPr b="0" lang="en-CH" sz="1800" spc="-1" strike="noStrike">
              <a:solidFill>
                <a:schemeClr val="lt1"/>
              </a:solidFill>
              <a:latin typeface="Euclid Circular B"/>
            </a:endParaRPr>
          </a:p>
          <a:p>
            <a:pPr lvl="4" marL="2160000" indent="-216000">
              <a:lnSpc>
                <a:spcPct val="90000"/>
              </a:lnSpc>
              <a:spcBef>
                <a:spcPts val="283"/>
              </a:spcBef>
              <a:buClr>
                <a:srgbClr val="ffffff"/>
              </a:buClr>
              <a:buSzPct val="45000"/>
              <a:buFont typeface="Wingdings" charset="2"/>
              <a:buChar char=""/>
            </a:pPr>
            <a:r>
              <a:rPr b="0" lang="en-CH" sz="2000" spc="-1" strike="noStrike">
                <a:solidFill>
                  <a:schemeClr val="lt1"/>
                </a:solidFill>
                <a:latin typeface="Euclid Circular B"/>
              </a:rPr>
              <a:t>Fifth Outline Level</a:t>
            </a:r>
            <a:endParaRPr b="0" lang="en-CH" sz="2000" spc="-1" strike="noStrike">
              <a:solidFill>
                <a:schemeClr val="lt1"/>
              </a:solidFill>
              <a:latin typeface="Euclid Circular B"/>
            </a:endParaRPr>
          </a:p>
          <a:p>
            <a:pPr lvl="5" marL="2592000" indent="-216000">
              <a:lnSpc>
                <a:spcPct val="90000"/>
              </a:lnSpc>
              <a:spcBef>
                <a:spcPts val="283"/>
              </a:spcBef>
              <a:buClr>
                <a:srgbClr val="ffffff"/>
              </a:buClr>
              <a:buSzPct val="45000"/>
              <a:buFont typeface="Wingdings" charset="2"/>
              <a:buChar char=""/>
            </a:pPr>
            <a:r>
              <a:rPr b="0" lang="en-CH" sz="2000" spc="-1" strike="noStrike">
                <a:solidFill>
                  <a:schemeClr val="lt1"/>
                </a:solidFill>
                <a:latin typeface="Euclid Circular B"/>
              </a:rPr>
              <a:t>Sixth Outline Level</a:t>
            </a:r>
            <a:endParaRPr b="0" lang="en-CH" sz="2000" spc="-1" strike="noStrike">
              <a:solidFill>
                <a:schemeClr val="lt1"/>
              </a:solidFill>
              <a:latin typeface="Euclid Circular B"/>
            </a:endParaRPr>
          </a:p>
          <a:p>
            <a:pPr lvl="6" marL="3024000" indent="-216000">
              <a:lnSpc>
                <a:spcPct val="90000"/>
              </a:lnSpc>
              <a:spcBef>
                <a:spcPts val="283"/>
              </a:spcBef>
              <a:buClr>
                <a:srgbClr val="ffffff"/>
              </a:buClr>
              <a:buSzPct val="45000"/>
              <a:buFont typeface="Wingdings" charset="2"/>
              <a:buChar char=""/>
            </a:pPr>
            <a:r>
              <a:rPr b="0" lang="en-CH" sz="2000" spc="-1" strike="noStrike">
                <a:solidFill>
                  <a:schemeClr val="lt1"/>
                </a:solidFill>
                <a:latin typeface="Euclid Circular B"/>
              </a:rPr>
              <a:t>Seventh Outline Level</a:t>
            </a:r>
            <a:endParaRPr b="0" lang="en-CH" sz="2000" spc="-1" strike="noStrike">
              <a:solidFill>
                <a:schemeClr val="lt1"/>
              </a:solidFill>
              <a:latin typeface="Euclid Circular B"/>
            </a:endParaRPr>
          </a:p>
        </p:txBody>
      </p:sp>
    </p:spTree>
  </p:cSld>
  <p:clrMap bg1="lt1" bg2="lt2" tx1="dk1" tx2="dk2" accent1="accent1" accent2="accent2" accent3="accent3" accent4="accent4" accent5="accent5" accent6="accent6" hlink="hlink" folHlink="folHlink"/>
  <p:sldLayoutIdLst>
    <p:sldLayoutId id="2147483649" r:id="rId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56"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1" lang="en-GB" sz="3200" spc="-1" strike="noStrike">
                <a:solidFill>
                  <a:schemeClr val="lt1"/>
                </a:solidFill>
                <a:latin typeface="Euclid Circular B Semibold"/>
              </a:rPr>
              <a:t>Click to edit Master title style</a:t>
            </a:r>
            <a:endParaRPr b="0" lang="en-CH" sz="3200" spc="-1" strike="noStrike">
              <a:solidFill>
                <a:schemeClr val="dk1"/>
              </a:solidFill>
              <a:latin typeface="Calibri"/>
            </a:endParaRPr>
          </a:p>
        </p:txBody>
      </p:sp>
      <p:sp>
        <p:nvSpPr>
          <p:cNvPr id="57" name="PlaceHolder 2"/>
          <p:cNvSpPr>
            <a:spLocks noGrp="1"/>
          </p:cNvSpPr>
          <p:nvPr>
            <p:ph type="body"/>
          </p:nvPr>
        </p:nvSpPr>
        <p:spPr>
          <a:xfrm>
            <a:off x="5183280" y="987480"/>
            <a:ext cx="6171840" cy="48733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en-GB" sz="3200" spc="-1" strike="noStrike">
                <a:solidFill>
                  <a:schemeClr val="lt1"/>
                </a:solidFill>
                <a:latin typeface="Euclid Circular B"/>
              </a:rPr>
              <a:t>Click to edit Master text styles</a:t>
            </a:r>
            <a:endParaRPr b="0" lang="en-CH" sz="3200" spc="-1" strike="noStrike">
              <a:solidFill>
                <a:schemeClr val="lt1"/>
              </a:solidFill>
              <a:latin typeface="Euclid Circular B"/>
            </a:endParaRPr>
          </a:p>
          <a:p>
            <a:pPr lvl="1" marL="685800" indent="-228600" defTabSz="914400">
              <a:lnSpc>
                <a:spcPct val="90000"/>
              </a:lnSpc>
              <a:spcBef>
                <a:spcPts val="499"/>
              </a:spcBef>
              <a:buClr>
                <a:srgbClr val="ffffff"/>
              </a:buClr>
              <a:buFont typeface="Arial"/>
              <a:buChar char="•"/>
            </a:pPr>
            <a:r>
              <a:rPr b="0" lang="en-GB" sz="2800" spc="-1" strike="noStrike">
                <a:solidFill>
                  <a:schemeClr val="lt1"/>
                </a:solidFill>
                <a:latin typeface="Euclid Circular B"/>
              </a:rPr>
              <a:t>Second level</a:t>
            </a:r>
            <a:endParaRPr b="0" lang="en-CH" sz="2800" spc="-1" strike="noStrike">
              <a:solidFill>
                <a:schemeClr val="lt1"/>
              </a:solidFill>
              <a:latin typeface="Euclid Circular B"/>
            </a:endParaRPr>
          </a:p>
          <a:p>
            <a:pPr lvl="2" marL="1143000" indent="-228600" defTabSz="914400">
              <a:lnSpc>
                <a:spcPct val="90000"/>
              </a:lnSpc>
              <a:spcBef>
                <a:spcPts val="499"/>
              </a:spcBef>
              <a:buClr>
                <a:srgbClr val="ffffff"/>
              </a:buClr>
              <a:buFont typeface="Arial"/>
              <a:buChar char="•"/>
            </a:pPr>
            <a:r>
              <a:rPr b="0" lang="en-GB" sz="2400" spc="-1" strike="noStrike">
                <a:solidFill>
                  <a:schemeClr val="lt1"/>
                </a:solidFill>
                <a:latin typeface="Euclid Circular B"/>
              </a:rPr>
              <a:t>Third level</a:t>
            </a:r>
            <a:endParaRPr b="0" lang="en-CH" sz="2400" spc="-1" strike="noStrike">
              <a:solidFill>
                <a:schemeClr val="lt1"/>
              </a:solidFill>
              <a:latin typeface="Euclid Circular B"/>
            </a:endParaRPr>
          </a:p>
          <a:p>
            <a:pPr lvl="3" marL="1600200" indent="-228600" defTabSz="914400">
              <a:lnSpc>
                <a:spcPct val="90000"/>
              </a:lnSpc>
              <a:spcBef>
                <a:spcPts val="499"/>
              </a:spcBef>
              <a:buClr>
                <a:srgbClr val="ffffff"/>
              </a:buClr>
              <a:buFont typeface="Arial"/>
              <a:buChar char="•"/>
            </a:pPr>
            <a:r>
              <a:rPr b="0" lang="en-GB" sz="2000" spc="-1" strike="noStrike">
                <a:solidFill>
                  <a:schemeClr val="lt1"/>
                </a:solidFill>
                <a:latin typeface="Euclid Circular B"/>
              </a:rPr>
              <a:t>Fourth level</a:t>
            </a:r>
            <a:endParaRPr b="0" lang="en-CH" sz="2000" spc="-1" strike="noStrike">
              <a:solidFill>
                <a:schemeClr val="lt1"/>
              </a:solidFill>
              <a:latin typeface="Euclid Circular B"/>
            </a:endParaRPr>
          </a:p>
          <a:p>
            <a:pPr lvl="4" marL="2057400" indent="-228600" defTabSz="914400">
              <a:lnSpc>
                <a:spcPct val="90000"/>
              </a:lnSpc>
              <a:spcBef>
                <a:spcPts val="499"/>
              </a:spcBef>
              <a:buClr>
                <a:srgbClr val="ffffff"/>
              </a:buClr>
              <a:buFont typeface="Arial"/>
              <a:buChar char="•"/>
            </a:pPr>
            <a:r>
              <a:rPr b="0" lang="en-GB" sz="2000" spc="-1" strike="noStrike">
                <a:solidFill>
                  <a:schemeClr val="lt1"/>
                </a:solidFill>
                <a:latin typeface="Euclid Circular B"/>
              </a:rPr>
              <a:t>Fifth level</a:t>
            </a:r>
            <a:endParaRPr b="0" lang="en-CH" sz="2000" spc="-1" strike="noStrike">
              <a:solidFill>
                <a:schemeClr val="lt1"/>
              </a:solidFill>
              <a:latin typeface="Euclid Circular B"/>
            </a:endParaRPr>
          </a:p>
        </p:txBody>
      </p:sp>
      <p:sp>
        <p:nvSpPr>
          <p:cNvPr id="58"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GB" sz="1600" spc="-1" strike="noStrike">
                <a:solidFill>
                  <a:schemeClr val="lt1"/>
                </a:solidFill>
                <a:latin typeface="Euclid Circular B"/>
              </a:rPr>
              <a:t>Click to edit Master text styles</a:t>
            </a:r>
            <a:endParaRPr b="0" lang="en-CH" sz="1600" spc="-1" strike="noStrike">
              <a:solidFill>
                <a:schemeClr val="lt1"/>
              </a:solidFill>
              <a:latin typeface="Euclid Circular B"/>
            </a:endParaRPr>
          </a:p>
        </p:txBody>
      </p:sp>
      <p:sp>
        <p:nvSpPr>
          <p:cNvPr id="59" name="PlaceHolder 4"/>
          <p:cNvSpPr>
            <a:spLocks noGrp="1"/>
          </p:cNvSpPr>
          <p:nvPr>
            <p:ph type="dt" idx="28"/>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60" name="PlaceHolder 5"/>
          <p:cNvSpPr>
            <a:spLocks noGrp="1"/>
          </p:cNvSpPr>
          <p:nvPr>
            <p:ph type="ftr" idx="29"/>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61" name="PlaceHolder 6"/>
          <p:cNvSpPr>
            <a:spLocks noGrp="1"/>
          </p:cNvSpPr>
          <p:nvPr>
            <p:ph type="sldNum" idx="3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8AFB9E5C-430C-4132-A5EE-C004FA6EED10}"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62"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1" lang="en-GB" sz="3200" spc="-1" strike="noStrike">
                <a:solidFill>
                  <a:schemeClr val="lt1"/>
                </a:solidFill>
                <a:latin typeface="Euclid Circular B Semibold"/>
              </a:rPr>
              <a:t>Click to edit Master title style</a:t>
            </a:r>
            <a:endParaRPr b="0" lang="en-CH" sz="3200" spc="-1" strike="noStrike">
              <a:solidFill>
                <a:schemeClr val="dk1"/>
              </a:solidFill>
              <a:latin typeface="Calibri"/>
            </a:endParaRPr>
          </a:p>
        </p:txBody>
      </p:sp>
      <p:sp>
        <p:nvSpPr>
          <p:cNvPr id="63" name="PlaceHolder 2"/>
          <p:cNvSpPr>
            <a:spLocks noGrp="1"/>
          </p:cNvSpPr>
          <p:nvPr>
            <p:ph type="body"/>
          </p:nvPr>
        </p:nvSpPr>
        <p:spPr>
          <a:xfrm>
            <a:off x="5183280" y="987480"/>
            <a:ext cx="6171840" cy="4873320"/>
          </a:xfrm>
          <a:prstGeom prst="rect">
            <a:avLst/>
          </a:prstGeom>
          <a:noFill/>
          <a:ln w="0">
            <a:noFill/>
          </a:ln>
        </p:spPr>
        <p:txBody>
          <a:bodyPr lIns="90000" rIns="90000" tIns="45000" bIns="45000" anchor="t">
            <a:noAutofit/>
          </a:bodyPr>
          <a:p>
            <a:pPr marL="432000" indent="-324000">
              <a:lnSpc>
                <a:spcPct val="90000"/>
              </a:lnSpc>
              <a:spcBef>
                <a:spcPts val="1417"/>
              </a:spcBef>
              <a:buClr>
                <a:srgbClr val="ffffff"/>
              </a:buClr>
              <a:buSzPct val="45000"/>
              <a:buFont typeface="Wingdings" charset="2"/>
              <a:buChar char=""/>
            </a:pPr>
            <a:r>
              <a:rPr b="0" lang="en-CH" sz="3200" spc="-1" strike="noStrike">
                <a:solidFill>
                  <a:schemeClr val="lt1"/>
                </a:solidFill>
                <a:latin typeface="Euclid Circular B"/>
              </a:rPr>
              <a:t>Click to edit the outline text format</a:t>
            </a:r>
            <a:endParaRPr b="0" lang="en-CH" sz="3200" spc="-1" strike="noStrike">
              <a:solidFill>
                <a:schemeClr val="lt1"/>
              </a:solidFill>
              <a:latin typeface="Euclid Circular B"/>
            </a:endParaRPr>
          </a:p>
          <a:p>
            <a:pPr lvl="1" marL="864000" indent="-324000">
              <a:lnSpc>
                <a:spcPct val="90000"/>
              </a:lnSpc>
              <a:spcBef>
                <a:spcPts val="1134"/>
              </a:spcBef>
              <a:buClr>
                <a:srgbClr val="ffffff"/>
              </a:buClr>
              <a:buSzPct val="75000"/>
              <a:buFont typeface="Symbol" charset="2"/>
              <a:buChar char=""/>
            </a:pPr>
            <a:r>
              <a:rPr b="0" lang="en-CH" sz="3200" spc="-1" strike="noStrike">
                <a:solidFill>
                  <a:schemeClr val="lt1"/>
                </a:solidFill>
                <a:latin typeface="Euclid Circular B"/>
              </a:rPr>
              <a:t>Second Outline Level</a:t>
            </a:r>
            <a:endParaRPr b="0" lang="en-CH" sz="3200" spc="-1" strike="noStrike">
              <a:solidFill>
                <a:schemeClr val="lt1"/>
              </a:solidFill>
              <a:latin typeface="Euclid Circular B"/>
            </a:endParaRPr>
          </a:p>
          <a:p>
            <a:pPr lvl="2" marL="1296000" indent="-288000">
              <a:lnSpc>
                <a:spcPct val="90000"/>
              </a:lnSpc>
              <a:spcBef>
                <a:spcPts val="850"/>
              </a:spcBef>
              <a:buClr>
                <a:srgbClr val="ffffff"/>
              </a:buClr>
              <a:buSzPct val="45000"/>
              <a:buFont typeface="Wingdings" charset="2"/>
              <a:buChar char=""/>
            </a:pPr>
            <a:r>
              <a:rPr b="0" lang="en-CH" sz="3200" spc="-1" strike="noStrike">
                <a:solidFill>
                  <a:schemeClr val="lt1"/>
                </a:solidFill>
                <a:latin typeface="Euclid Circular B"/>
              </a:rPr>
              <a:t>Third Outline Level</a:t>
            </a:r>
            <a:endParaRPr b="0" lang="en-CH" sz="3200" spc="-1" strike="noStrike">
              <a:solidFill>
                <a:schemeClr val="lt1"/>
              </a:solidFill>
              <a:latin typeface="Euclid Circular B"/>
            </a:endParaRPr>
          </a:p>
          <a:p>
            <a:pPr lvl="3" marL="1728000" indent="-216000">
              <a:lnSpc>
                <a:spcPct val="90000"/>
              </a:lnSpc>
              <a:spcBef>
                <a:spcPts val="567"/>
              </a:spcBef>
              <a:buClr>
                <a:srgbClr val="ffffff"/>
              </a:buClr>
              <a:buSzPct val="75000"/>
              <a:buFont typeface="Symbol" charset="2"/>
              <a:buChar char=""/>
            </a:pPr>
            <a:r>
              <a:rPr b="0" lang="en-CH" sz="3200" spc="-1" strike="noStrike">
                <a:solidFill>
                  <a:schemeClr val="lt1"/>
                </a:solidFill>
                <a:latin typeface="Euclid Circular B"/>
              </a:rPr>
              <a:t>Fourth Outline Level</a:t>
            </a:r>
            <a:endParaRPr b="0" lang="en-CH" sz="3200" spc="-1" strike="noStrike">
              <a:solidFill>
                <a:schemeClr val="lt1"/>
              </a:solidFill>
              <a:latin typeface="Euclid Circular B"/>
            </a:endParaRPr>
          </a:p>
          <a:p>
            <a:pPr lvl="4" marL="2160000" indent="-216000">
              <a:lnSpc>
                <a:spcPct val="90000"/>
              </a:lnSpc>
              <a:spcBef>
                <a:spcPts val="283"/>
              </a:spcBef>
              <a:buClr>
                <a:srgbClr val="ffffff"/>
              </a:buClr>
              <a:buSzPct val="45000"/>
              <a:buFont typeface="Wingdings" charset="2"/>
              <a:buChar char=""/>
            </a:pPr>
            <a:r>
              <a:rPr b="0" lang="en-CH" sz="3200" spc="-1" strike="noStrike">
                <a:solidFill>
                  <a:schemeClr val="lt1"/>
                </a:solidFill>
                <a:latin typeface="Euclid Circular B"/>
              </a:rPr>
              <a:t>Fifth Outline Level</a:t>
            </a:r>
            <a:endParaRPr b="0" lang="en-CH" sz="3200" spc="-1" strike="noStrike">
              <a:solidFill>
                <a:schemeClr val="lt1"/>
              </a:solidFill>
              <a:latin typeface="Euclid Circular B"/>
            </a:endParaRPr>
          </a:p>
          <a:p>
            <a:pPr lvl="5" marL="2592000" indent="-216000">
              <a:lnSpc>
                <a:spcPct val="90000"/>
              </a:lnSpc>
              <a:spcBef>
                <a:spcPts val="283"/>
              </a:spcBef>
              <a:buClr>
                <a:srgbClr val="ffffff"/>
              </a:buClr>
              <a:buSzPct val="45000"/>
              <a:buFont typeface="Wingdings" charset="2"/>
              <a:buChar char=""/>
            </a:pPr>
            <a:r>
              <a:rPr b="0" lang="en-CH" sz="3200" spc="-1" strike="noStrike">
                <a:solidFill>
                  <a:schemeClr val="lt1"/>
                </a:solidFill>
                <a:latin typeface="Euclid Circular B"/>
              </a:rPr>
              <a:t>Sixth Outline Level</a:t>
            </a:r>
            <a:endParaRPr b="0" lang="en-CH" sz="3200" spc="-1" strike="noStrike">
              <a:solidFill>
                <a:schemeClr val="lt1"/>
              </a:solidFill>
              <a:latin typeface="Euclid Circular B"/>
            </a:endParaRPr>
          </a:p>
          <a:p>
            <a:pPr lvl="6" marL="3024000" indent="-216000">
              <a:lnSpc>
                <a:spcPct val="90000"/>
              </a:lnSpc>
              <a:spcBef>
                <a:spcPts val="283"/>
              </a:spcBef>
              <a:buClr>
                <a:srgbClr val="ffffff"/>
              </a:buClr>
              <a:buSzPct val="45000"/>
              <a:buFont typeface="Wingdings" charset="2"/>
              <a:buChar char=""/>
            </a:pPr>
            <a:r>
              <a:rPr b="0" lang="en-CH" sz="3200" spc="-1" strike="noStrike">
                <a:solidFill>
                  <a:schemeClr val="lt1"/>
                </a:solidFill>
                <a:latin typeface="Euclid Circular B"/>
              </a:rPr>
              <a:t>Seventh Outline Level</a:t>
            </a:r>
            <a:endParaRPr b="0" lang="en-CH" sz="3200" spc="-1" strike="noStrike">
              <a:solidFill>
                <a:schemeClr val="lt1"/>
              </a:solidFill>
              <a:latin typeface="Euclid Circular B"/>
            </a:endParaRPr>
          </a:p>
        </p:txBody>
      </p:sp>
      <p:sp>
        <p:nvSpPr>
          <p:cNvPr id="64"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GB" sz="1600" spc="-1" strike="noStrike">
                <a:solidFill>
                  <a:schemeClr val="lt1"/>
                </a:solidFill>
                <a:latin typeface="Euclid Circular B"/>
              </a:rPr>
              <a:t>Click to edit Master text styles</a:t>
            </a:r>
            <a:endParaRPr b="0" lang="en-CH" sz="1600" spc="-1" strike="noStrike">
              <a:solidFill>
                <a:schemeClr val="lt1"/>
              </a:solidFill>
              <a:latin typeface="Euclid Circular B"/>
            </a:endParaRPr>
          </a:p>
        </p:txBody>
      </p:sp>
      <p:sp>
        <p:nvSpPr>
          <p:cNvPr id="65" name="PlaceHolder 4"/>
          <p:cNvSpPr>
            <a:spLocks noGrp="1"/>
          </p:cNvSpPr>
          <p:nvPr>
            <p:ph type="dt" idx="3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66" name="PlaceHolder 5"/>
          <p:cNvSpPr>
            <a:spLocks noGrp="1"/>
          </p:cNvSpPr>
          <p:nvPr>
            <p:ph type="ftr" idx="3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67" name="PlaceHolder 6"/>
          <p:cNvSpPr>
            <a:spLocks noGrp="1"/>
          </p:cNvSpPr>
          <p:nvPr>
            <p:ph type="sldNum" idx="3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8ACDAE37-8FE7-40A5-85EE-460CCD957FF5}"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en-GB" sz="4400" spc="-1" strike="noStrike">
                <a:solidFill>
                  <a:schemeClr val="lt1"/>
                </a:solidFill>
                <a:latin typeface="Euclid Circular B Semibold"/>
              </a:rPr>
              <a:t>Click to edit Master title style</a:t>
            </a:r>
            <a:endParaRPr b="0" lang="en-CH" sz="4400" spc="-1" strike="noStrike">
              <a:solidFill>
                <a:schemeClr val="dk1"/>
              </a:solidFill>
              <a:latin typeface="Calibri"/>
            </a:endParaRPr>
          </a:p>
        </p:txBody>
      </p:sp>
      <p:sp>
        <p:nvSpPr>
          <p:cNvPr id="7"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ffffff"/>
              </a:buClr>
              <a:buFont typeface="Arial"/>
              <a:buChar char="•"/>
            </a:pPr>
            <a:r>
              <a:rPr b="0" lang="en-GB" sz="2800" spc="-1" strike="noStrike">
                <a:solidFill>
                  <a:schemeClr val="lt1"/>
                </a:solidFill>
                <a:latin typeface="Euclid Circular B"/>
              </a:rPr>
              <a:t>Click to edit Master text styles</a:t>
            </a:r>
            <a:endParaRPr b="0" lang="en-CH" sz="2800" spc="-1" strike="noStrike">
              <a:solidFill>
                <a:schemeClr val="lt1"/>
              </a:solidFill>
              <a:latin typeface="Euclid Circular B"/>
            </a:endParaRPr>
          </a:p>
          <a:p>
            <a:pPr lvl="1" marL="685800" indent="-228600" defTabSz="914400">
              <a:lnSpc>
                <a:spcPct val="90000"/>
              </a:lnSpc>
              <a:spcBef>
                <a:spcPts val="499"/>
              </a:spcBef>
              <a:buClr>
                <a:srgbClr val="ffffff"/>
              </a:buClr>
              <a:buFont typeface="Arial"/>
              <a:buChar char="•"/>
            </a:pPr>
            <a:r>
              <a:rPr b="0" lang="en-GB" sz="2400" spc="-1" strike="noStrike">
                <a:solidFill>
                  <a:schemeClr val="lt1"/>
                </a:solidFill>
                <a:latin typeface="Euclid Circular B"/>
              </a:rPr>
              <a:t>Second level</a:t>
            </a:r>
            <a:endParaRPr b="0" lang="en-CH" sz="2400" spc="-1" strike="noStrike">
              <a:solidFill>
                <a:schemeClr val="lt1"/>
              </a:solidFill>
              <a:latin typeface="Euclid Circular B"/>
            </a:endParaRPr>
          </a:p>
          <a:p>
            <a:pPr lvl="2" marL="1143000" indent="-228600" defTabSz="914400">
              <a:lnSpc>
                <a:spcPct val="90000"/>
              </a:lnSpc>
              <a:spcBef>
                <a:spcPts val="499"/>
              </a:spcBef>
              <a:buClr>
                <a:srgbClr val="ffffff"/>
              </a:buClr>
              <a:buFont typeface="Arial"/>
              <a:buChar char="•"/>
            </a:pPr>
            <a:r>
              <a:rPr b="0" lang="en-GB" sz="2000" spc="-1" strike="noStrike">
                <a:solidFill>
                  <a:schemeClr val="lt1"/>
                </a:solidFill>
                <a:latin typeface="Euclid Circular B"/>
              </a:rPr>
              <a:t>Third level</a:t>
            </a:r>
            <a:endParaRPr b="0" lang="en-CH" sz="2000" spc="-1" strike="noStrike">
              <a:solidFill>
                <a:schemeClr val="lt1"/>
              </a:solidFill>
              <a:latin typeface="Euclid Circular B"/>
            </a:endParaRPr>
          </a:p>
          <a:p>
            <a:pPr lvl="3" marL="16002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Fourth level</a:t>
            </a:r>
            <a:endParaRPr b="0" lang="en-CH" sz="1800" spc="-1" strike="noStrike">
              <a:solidFill>
                <a:schemeClr val="lt1"/>
              </a:solidFill>
              <a:latin typeface="Euclid Circular B"/>
            </a:endParaRPr>
          </a:p>
          <a:p>
            <a:pPr lvl="4" marL="20574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Fifth level</a:t>
            </a:r>
            <a:endParaRPr b="0" lang="en-CH" sz="1800" spc="-1" strike="noStrike">
              <a:solidFill>
                <a:schemeClr val="lt1"/>
              </a:solidFill>
              <a:latin typeface="Euclid Circular B"/>
            </a:endParaRPr>
          </a:p>
        </p:txBody>
      </p:sp>
      <p:sp>
        <p:nvSpPr>
          <p:cNvPr id="8" name="PlaceHolder 3"/>
          <p:cNvSpPr>
            <a:spLocks noGrp="1"/>
          </p:cNvSpPr>
          <p:nvPr>
            <p:ph type="dt" idx="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9" name="PlaceHolder 4"/>
          <p:cNvSpPr>
            <a:spLocks noGrp="1"/>
          </p:cNvSpPr>
          <p:nvPr>
            <p:ph type="ftr" idx="5"/>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10" name="PlaceHolder 5"/>
          <p:cNvSpPr>
            <a:spLocks noGrp="1"/>
          </p:cNvSpPr>
          <p:nvPr>
            <p:ph type="sldNum" idx="6"/>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D11D3FDE-FAF4-4947-A056-60CF23C679E1}"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8724960" y="365040"/>
            <a:ext cx="2628720" cy="5811480"/>
          </a:xfrm>
          <a:prstGeom prst="rect">
            <a:avLst/>
          </a:prstGeom>
          <a:noFill/>
          <a:ln w="0">
            <a:noFill/>
          </a:ln>
        </p:spPr>
        <p:txBody>
          <a:bodyPr lIns="91440" rIns="91440" tIns="45720" bIns="45720" anchor="ctr" vert="eaVert">
            <a:noAutofit/>
          </a:bodyPr>
          <a:p>
            <a:pPr indent="0" defTabSz="914400">
              <a:lnSpc>
                <a:spcPct val="90000"/>
              </a:lnSpc>
              <a:buNone/>
            </a:pPr>
            <a:r>
              <a:rPr b="1" lang="en-GB" sz="4400" spc="-1" strike="noStrike">
                <a:solidFill>
                  <a:schemeClr val="lt1"/>
                </a:solidFill>
                <a:latin typeface="Euclid Circular B Semibold"/>
              </a:rPr>
              <a:t>Click to edit Master title style</a:t>
            </a:r>
            <a:endParaRPr b="0" lang="en-CH" sz="4400" spc="-1" strike="noStrike">
              <a:solidFill>
                <a:schemeClr val="dk1"/>
              </a:solidFill>
              <a:latin typeface="Calibri"/>
            </a:endParaRPr>
          </a:p>
        </p:txBody>
      </p:sp>
      <p:sp>
        <p:nvSpPr>
          <p:cNvPr id="12" name="PlaceHolder 2"/>
          <p:cNvSpPr>
            <a:spLocks noGrp="1"/>
          </p:cNvSpPr>
          <p:nvPr>
            <p:ph type="body"/>
          </p:nvPr>
        </p:nvSpPr>
        <p:spPr>
          <a:xfrm>
            <a:off x="838080" y="365040"/>
            <a:ext cx="7733880" cy="581148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ffffff"/>
              </a:buClr>
              <a:buFont typeface="Arial"/>
              <a:buChar char="•"/>
            </a:pPr>
            <a:r>
              <a:rPr b="0" lang="en-GB" sz="2800" spc="-1" strike="noStrike">
                <a:solidFill>
                  <a:schemeClr val="lt1"/>
                </a:solidFill>
                <a:latin typeface="Euclid Circular B"/>
              </a:rPr>
              <a:t>Click to edit Master text styles</a:t>
            </a:r>
            <a:endParaRPr b="0" lang="en-CH" sz="2800" spc="-1" strike="noStrike">
              <a:solidFill>
                <a:schemeClr val="lt1"/>
              </a:solidFill>
              <a:latin typeface="Euclid Circular B"/>
            </a:endParaRPr>
          </a:p>
          <a:p>
            <a:pPr lvl="1" marL="685800" indent="-228600" defTabSz="914400">
              <a:lnSpc>
                <a:spcPct val="90000"/>
              </a:lnSpc>
              <a:spcBef>
                <a:spcPts val="499"/>
              </a:spcBef>
              <a:buClr>
                <a:srgbClr val="ffffff"/>
              </a:buClr>
              <a:buFont typeface="Arial"/>
              <a:buChar char="•"/>
            </a:pPr>
            <a:r>
              <a:rPr b="0" lang="en-GB" sz="2400" spc="-1" strike="noStrike">
                <a:solidFill>
                  <a:schemeClr val="lt1"/>
                </a:solidFill>
                <a:latin typeface="Euclid Circular B"/>
              </a:rPr>
              <a:t>Second level</a:t>
            </a:r>
            <a:endParaRPr b="0" lang="en-CH" sz="2400" spc="-1" strike="noStrike">
              <a:solidFill>
                <a:schemeClr val="lt1"/>
              </a:solidFill>
              <a:latin typeface="Euclid Circular B"/>
            </a:endParaRPr>
          </a:p>
          <a:p>
            <a:pPr lvl="2" marL="1143000" indent="-228600" defTabSz="914400">
              <a:lnSpc>
                <a:spcPct val="90000"/>
              </a:lnSpc>
              <a:spcBef>
                <a:spcPts val="499"/>
              </a:spcBef>
              <a:buClr>
                <a:srgbClr val="ffffff"/>
              </a:buClr>
              <a:buFont typeface="Arial"/>
              <a:buChar char="•"/>
            </a:pPr>
            <a:r>
              <a:rPr b="0" lang="en-GB" sz="2000" spc="-1" strike="noStrike">
                <a:solidFill>
                  <a:schemeClr val="lt1"/>
                </a:solidFill>
                <a:latin typeface="Euclid Circular B"/>
              </a:rPr>
              <a:t>Third level</a:t>
            </a:r>
            <a:endParaRPr b="0" lang="en-CH" sz="2000" spc="-1" strike="noStrike">
              <a:solidFill>
                <a:schemeClr val="lt1"/>
              </a:solidFill>
              <a:latin typeface="Euclid Circular B"/>
            </a:endParaRPr>
          </a:p>
          <a:p>
            <a:pPr lvl="3" marL="16002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Fourth level</a:t>
            </a:r>
            <a:endParaRPr b="0" lang="en-CH" sz="1800" spc="-1" strike="noStrike">
              <a:solidFill>
                <a:schemeClr val="lt1"/>
              </a:solidFill>
              <a:latin typeface="Euclid Circular B"/>
            </a:endParaRPr>
          </a:p>
          <a:p>
            <a:pPr lvl="4" marL="20574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Fifth level</a:t>
            </a:r>
            <a:endParaRPr b="0" lang="en-CH" sz="1800" spc="-1" strike="noStrike">
              <a:solidFill>
                <a:schemeClr val="lt1"/>
              </a:solidFill>
              <a:latin typeface="Euclid Circular B"/>
            </a:endParaRPr>
          </a:p>
        </p:txBody>
      </p:sp>
      <p:sp>
        <p:nvSpPr>
          <p:cNvPr id="13" name="PlaceHolder 3"/>
          <p:cNvSpPr>
            <a:spLocks noGrp="1"/>
          </p:cNvSpPr>
          <p:nvPr>
            <p:ph type="dt" idx="7"/>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14" name="PlaceHolder 4"/>
          <p:cNvSpPr>
            <a:spLocks noGrp="1"/>
          </p:cNvSpPr>
          <p:nvPr>
            <p:ph type="ftr" idx="8"/>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15" name="PlaceHolder 5"/>
          <p:cNvSpPr>
            <a:spLocks noGrp="1"/>
          </p:cNvSpPr>
          <p:nvPr>
            <p:ph type="sldNum" idx="9"/>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12216974-D0F4-4759-824B-C0DEB170A56C}"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en-GB" sz="4400" spc="-1" strike="noStrike">
                <a:solidFill>
                  <a:schemeClr val="lt1"/>
                </a:solidFill>
                <a:latin typeface="Euclid Circular B Semibold"/>
              </a:rPr>
              <a:t>Click to edit Master title style</a:t>
            </a:r>
            <a:endParaRPr b="0" lang="en-CH" sz="4400" spc="-1" strike="noStrike">
              <a:solidFill>
                <a:schemeClr val="dk1"/>
              </a:solidFill>
              <a:latin typeface="Calibri"/>
            </a:endParaRPr>
          </a:p>
        </p:txBody>
      </p:sp>
      <p:sp>
        <p:nvSpPr>
          <p:cNvPr id="17"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en-GB" sz="2800" spc="-1" strike="noStrike">
                <a:solidFill>
                  <a:schemeClr val="lt1"/>
                </a:solidFill>
                <a:latin typeface="Euclid Circular B"/>
              </a:rPr>
              <a:t>Click to edit Master text styles</a:t>
            </a:r>
            <a:endParaRPr b="0" lang="en-CH" sz="2800" spc="-1" strike="noStrike">
              <a:solidFill>
                <a:schemeClr val="lt1"/>
              </a:solidFill>
              <a:latin typeface="Euclid Circular B"/>
            </a:endParaRPr>
          </a:p>
          <a:p>
            <a:pPr lvl="1" marL="685800" indent="-228600" defTabSz="914400">
              <a:lnSpc>
                <a:spcPct val="90000"/>
              </a:lnSpc>
              <a:spcBef>
                <a:spcPts val="499"/>
              </a:spcBef>
              <a:buClr>
                <a:srgbClr val="ffffff"/>
              </a:buClr>
              <a:buFont typeface="Arial"/>
              <a:buChar char="•"/>
            </a:pPr>
            <a:r>
              <a:rPr b="0" lang="en-GB" sz="2400" spc="-1" strike="noStrike">
                <a:solidFill>
                  <a:schemeClr val="lt1"/>
                </a:solidFill>
                <a:latin typeface="Euclid Circular B"/>
              </a:rPr>
              <a:t>Second level</a:t>
            </a:r>
            <a:endParaRPr b="0" lang="en-CH" sz="2400" spc="-1" strike="noStrike">
              <a:solidFill>
                <a:schemeClr val="lt1"/>
              </a:solidFill>
              <a:latin typeface="Euclid Circular B"/>
            </a:endParaRPr>
          </a:p>
          <a:p>
            <a:pPr lvl="2" marL="1143000" indent="-228600" defTabSz="914400">
              <a:lnSpc>
                <a:spcPct val="90000"/>
              </a:lnSpc>
              <a:spcBef>
                <a:spcPts val="499"/>
              </a:spcBef>
              <a:buClr>
                <a:srgbClr val="ffffff"/>
              </a:buClr>
              <a:buFont typeface="Arial"/>
              <a:buChar char="•"/>
            </a:pPr>
            <a:r>
              <a:rPr b="0" lang="en-GB" sz="2000" spc="-1" strike="noStrike">
                <a:solidFill>
                  <a:schemeClr val="lt1"/>
                </a:solidFill>
                <a:latin typeface="Euclid Circular B"/>
              </a:rPr>
              <a:t>Third level</a:t>
            </a:r>
            <a:endParaRPr b="0" lang="en-CH" sz="2000" spc="-1" strike="noStrike">
              <a:solidFill>
                <a:schemeClr val="lt1"/>
              </a:solidFill>
              <a:latin typeface="Euclid Circular B"/>
            </a:endParaRPr>
          </a:p>
          <a:p>
            <a:pPr lvl="3" marL="16002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Fourth level</a:t>
            </a:r>
            <a:endParaRPr b="0" lang="en-CH" sz="1800" spc="-1" strike="noStrike">
              <a:solidFill>
                <a:schemeClr val="lt1"/>
              </a:solidFill>
              <a:latin typeface="Euclid Circular B"/>
            </a:endParaRPr>
          </a:p>
          <a:p>
            <a:pPr lvl="4" marL="20574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Fifth level</a:t>
            </a:r>
            <a:endParaRPr b="0" lang="en-CH" sz="1800" spc="-1" strike="noStrike">
              <a:solidFill>
                <a:schemeClr val="lt1"/>
              </a:solidFill>
              <a:latin typeface="Euclid Circular B"/>
            </a:endParaRPr>
          </a:p>
        </p:txBody>
      </p:sp>
      <p:sp>
        <p:nvSpPr>
          <p:cNvPr id="18" name="PlaceHolder 3"/>
          <p:cNvSpPr>
            <a:spLocks noGrp="1"/>
          </p:cNvSpPr>
          <p:nvPr>
            <p:ph type="dt" idx="10"/>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19" name="PlaceHolder 4"/>
          <p:cNvSpPr>
            <a:spLocks noGrp="1"/>
          </p:cNvSpPr>
          <p:nvPr>
            <p:ph type="ftr" idx="11"/>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20" name="PlaceHolder 5"/>
          <p:cNvSpPr>
            <a:spLocks noGrp="1"/>
          </p:cNvSpPr>
          <p:nvPr>
            <p:ph type="sldNum" idx="12"/>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B5987511-E99F-4154-ADA4-E703FFE5BF8E}"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23" name="PlaceHolder 1"/>
          <p:cNvSpPr>
            <a:spLocks noGrp="1"/>
          </p:cNvSpPr>
          <p:nvPr>
            <p:ph type="title"/>
          </p:nvPr>
        </p:nvSpPr>
        <p:spPr>
          <a:xfrm>
            <a:off x="831960" y="1709640"/>
            <a:ext cx="10515240" cy="2852280"/>
          </a:xfrm>
          <a:prstGeom prst="rect">
            <a:avLst/>
          </a:prstGeom>
          <a:noFill/>
          <a:ln w="0">
            <a:noFill/>
          </a:ln>
        </p:spPr>
        <p:txBody>
          <a:bodyPr lIns="91440" rIns="91440" tIns="45720" bIns="45720" anchor="b">
            <a:noAutofit/>
          </a:bodyPr>
          <a:p>
            <a:pPr indent="0" defTabSz="914400">
              <a:lnSpc>
                <a:spcPct val="90000"/>
              </a:lnSpc>
              <a:buNone/>
            </a:pPr>
            <a:r>
              <a:rPr b="1" lang="en-GB" sz="6000" spc="-1" strike="noStrike">
                <a:solidFill>
                  <a:schemeClr val="lt1"/>
                </a:solidFill>
                <a:latin typeface="Euclid Circular B Semibold"/>
              </a:rPr>
              <a:t>Click to edit Master title style</a:t>
            </a:r>
            <a:endParaRPr b="0" lang="en-CH" sz="6000" spc="-1" strike="noStrike">
              <a:solidFill>
                <a:schemeClr val="dk1"/>
              </a:solidFill>
              <a:latin typeface="Calibri"/>
            </a:endParaRPr>
          </a:p>
        </p:txBody>
      </p:sp>
      <p:sp>
        <p:nvSpPr>
          <p:cNvPr id="24" name="PlaceHolder 2"/>
          <p:cNvSpPr>
            <a:spLocks noGrp="1"/>
          </p:cNvSpPr>
          <p:nvPr>
            <p:ph type="body"/>
          </p:nvPr>
        </p:nvSpPr>
        <p:spPr>
          <a:xfrm>
            <a:off x="831960" y="4589640"/>
            <a:ext cx="10515240" cy="14997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GB" sz="2400" spc="-1" strike="noStrike">
                <a:solidFill>
                  <a:schemeClr val="lt1"/>
                </a:solidFill>
                <a:latin typeface="Euclid Circular B"/>
              </a:rPr>
              <a:t>Click to edit Master text styles</a:t>
            </a:r>
            <a:endParaRPr b="0" lang="en-CH" sz="2400" spc="-1" strike="noStrike">
              <a:solidFill>
                <a:schemeClr val="lt1"/>
              </a:solidFill>
              <a:latin typeface="Euclid Circular B"/>
            </a:endParaRPr>
          </a:p>
        </p:txBody>
      </p:sp>
      <p:sp>
        <p:nvSpPr>
          <p:cNvPr id="25" name="PlaceHolder 3"/>
          <p:cNvSpPr>
            <a:spLocks noGrp="1"/>
          </p:cNvSpPr>
          <p:nvPr>
            <p:ph type="dt" idx="13"/>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26" name="PlaceHolder 4"/>
          <p:cNvSpPr>
            <a:spLocks noGrp="1"/>
          </p:cNvSpPr>
          <p:nvPr>
            <p:ph type="ftr" idx="14"/>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27" name="PlaceHolder 5"/>
          <p:cNvSpPr>
            <a:spLocks noGrp="1"/>
          </p:cNvSpPr>
          <p:nvPr>
            <p:ph type="sldNum" idx="15"/>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A27FBACB-921B-47D0-B84E-8A85CDC933A5}"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pic>
        <p:nvPicPr>
          <p:cNvPr id="28" name="Graphic 6" descr=""/>
          <p:cNvPicPr/>
          <p:nvPr/>
        </p:nvPicPr>
        <p:blipFill>
          <a:blip r:embed="rId2">
            <a:extLst>
              <a:ext uri="{96DAC541-7B7A-43D3-8B79-37D633B846F1}">
                <asvg:svgBlip xmlns:asvg="http://schemas.microsoft.com/office/drawing/2016/SVG/main" r:embed="rId3"/>
              </a:ext>
            </a:extLst>
          </a:blip>
          <a:stretch/>
        </p:blipFill>
        <p:spPr>
          <a:xfrm>
            <a:off x="959400" y="630000"/>
            <a:ext cx="2437920" cy="10663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57" r:id="rId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en-GB" sz="4400" spc="-1" strike="noStrike">
                <a:solidFill>
                  <a:schemeClr val="lt1"/>
                </a:solidFill>
                <a:latin typeface="Euclid Circular B Semibold"/>
              </a:rPr>
              <a:t>Click to edit Master title style</a:t>
            </a:r>
            <a:endParaRPr b="0" lang="en-CH" sz="4400" spc="-1" strike="noStrike">
              <a:solidFill>
                <a:schemeClr val="dk1"/>
              </a:solidFill>
              <a:latin typeface="Calibri"/>
            </a:endParaRPr>
          </a:p>
        </p:txBody>
      </p:sp>
      <p:sp>
        <p:nvSpPr>
          <p:cNvPr id="30" name="PlaceHolder 2"/>
          <p:cNvSpPr>
            <a:spLocks noGrp="1"/>
          </p:cNvSpPr>
          <p:nvPr>
            <p:ph type="body"/>
          </p:nvPr>
        </p:nvSpPr>
        <p:spPr>
          <a:xfrm>
            <a:off x="83808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en-GB" sz="2800" spc="-1" strike="noStrike">
                <a:solidFill>
                  <a:schemeClr val="lt1"/>
                </a:solidFill>
                <a:latin typeface="Euclid Circular B"/>
              </a:rPr>
              <a:t>Click to edit Master text styles</a:t>
            </a:r>
            <a:endParaRPr b="0" lang="en-CH" sz="2800" spc="-1" strike="noStrike">
              <a:solidFill>
                <a:schemeClr val="lt1"/>
              </a:solidFill>
              <a:latin typeface="Euclid Circular B"/>
            </a:endParaRPr>
          </a:p>
          <a:p>
            <a:pPr lvl="1" marL="685800" indent="-228600" defTabSz="914400">
              <a:lnSpc>
                <a:spcPct val="90000"/>
              </a:lnSpc>
              <a:spcBef>
                <a:spcPts val="499"/>
              </a:spcBef>
              <a:buClr>
                <a:srgbClr val="ffffff"/>
              </a:buClr>
              <a:buFont typeface="Arial"/>
              <a:buChar char="•"/>
            </a:pPr>
            <a:r>
              <a:rPr b="0" lang="en-GB" sz="2400" spc="-1" strike="noStrike">
                <a:solidFill>
                  <a:schemeClr val="lt1"/>
                </a:solidFill>
                <a:latin typeface="Euclid Circular B"/>
              </a:rPr>
              <a:t>Second level</a:t>
            </a:r>
            <a:endParaRPr b="0" lang="en-CH" sz="2400" spc="-1" strike="noStrike">
              <a:solidFill>
                <a:schemeClr val="lt1"/>
              </a:solidFill>
              <a:latin typeface="Euclid Circular B"/>
            </a:endParaRPr>
          </a:p>
          <a:p>
            <a:pPr lvl="2" marL="1143000" indent="-228600" defTabSz="914400">
              <a:lnSpc>
                <a:spcPct val="90000"/>
              </a:lnSpc>
              <a:spcBef>
                <a:spcPts val="499"/>
              </a:spcBef>
              <a:buClr>
                <a:srgbClr val="ffffff"/>
              </a:buClr>
              <a:buFont typeface="Arial"/>
              <a:buChar char="•"/>
            </a:pPr>
            <a:r>
              <a:rPr b="0" lang="en-GB" sz="2000" spc="-1" strike="noStrike">
                <a:solidFill>
                  <a:schemeClr val="lt1"/>
                </a:solidFill>
                <a:latin typeface="Euclid Circular B"/>
              </a:rPr>
              <a:t>Third level</a:t>
            </a:r>
            <a:endParaRPr b="0" lang="en-CH" sz="2000" spc="-1" strike="noStrike">
              <a:solidFill>
                <a:schemeClr val="lt1"/>
              </a:solidFill>
              <a:latin typeface="Euclid Circular B"/>
            </a:endParaRPr>
          </a:p>
          <a:p>
            <a:pPr lvl="3" marL="16002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Fourth level</a:t>
            </a:r>
            <a:endParaRPr b="0" lang="en-CH" sz="1800" spc="-1" strike="noStrike">
              <a:solidFill>
                <a:schemeClr val="lt1"/>
              </a:solidFill>
              <a:latin typeface="Euclid Circular B"/>
            </a:endParaRPr>
          </a:p>
          <a:p>
            <a:pPr lvl="4" marL="20574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Fifth level</a:t>
            </a:r>
            <a:endParaRPr b="0" lang="en-CH" sz="1800" spc="-1" strike="noStrike">
              <a:solidFill>
                <a:schemeClr val="lt1"/>
              </a:solidFill>
              <a:latin typeface="Euclid Circular B"/>
            </a:endParaRPr>
          </a:p>
        </p:txBody>
      </p:sp>
      <p:sp>
        <p:nvSpPr>
          <p:cNvPr id="31" name="PlaceHolder 3"/>
          <p:cNvSpPr>
            <a:spLocks noGrp="1"/>
          </p:cNvSpPr>
          <p:nvPr>
            <p:ph type="body"/>
          </p:nvPr>
        </p:nvSpPr>
        <p:spPr>
          <a:xfrm>
            <a:off x="617220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en-GB" sz="2800" spc="-1" strike="noStrike">
                <a:solidFill>
                  <a:schemeClr val="lt1"/>
                </a:solidFill>
                <a:latin typeface="Euclid Circular B"/>
              </a:rPr>
              <a:t>Click to edit Master text styles</a:t>
            </a:r>
            <a:endParaRPr b="0" lang="en-CH" sz="2800" spc="-1" strike="noStrike">
              <a:solidFill>
                <a:schemeClr val="lt1"/>
              </a:solidFill>
              <a:latin typeface="Euclid Circular B"/>
            </a:endParaRPr>
          </a:p>
          <a:p>
            <a:pPr lvl="1" marL="685800" indent="-228600" defTabSz="914400">
              <a:lnSpc>
                <a:spcPct val="90000"/>
              </a:lnSpc>
              <a:spcBef>
                <a:spcPts val="499"/>
              </a:spcBef>
              <a:buClr>
                <a:srgbClr val="ffffff"/>
              </a:buClr>
              <a:buFont typeface="Arial"/>
              <a:buChar char="•"/>
            </a:pPr>
            <a:r>
              <a:rPr b="0" lang="en-GB" sz="2400" spc="-1" strike="noStrike">
                <a:solidFill>
                  <a:schemeClr val="lt1"/>
                </a:solidFill>
                <a:latin typeface="Euclid Circular B"/>
              </a:rPr>
              <a:t>Second level</a:t>
            </a:r>
            <a:endParaRPr b="0" lang="en-CH" sz="2400" spc="-1" strike="noStrike">
              <a:solidFill>
                <a:schemeClr val="lt1"/>
              </a:solidFill>
              <a:latin typeface="Euclid Circular B"/>
            </a:endParaRPr>
          </a:p>
          <a:p>
            <a:pPr lvl="2" marL="1143000" indent="-228600" defTabSz="914400">
              <a:lnSpc>
                <a:spcPct val="90000"/>
              </a:lnSpc>
              <a:spcBef>
                <a:spcPts val="499"/>
              </a:spcBef>
              <a:buClr>
                <a:srgbClr val="ffffff"/>
              </a:buClr>
              <a:buFont typeface="Arial"/>
              <a:buChar char="•"/>
            </a:pPr>
            <a:r>
              <a:rPr b="0" lang="en-GB" sz="2000" spc="-1" strike="noStrike">
                <a:solidFill>
                  <a:schemeClr val="lt1"/>
                </a:solidFill>
                <a:latin typeface="Euclid Circular B"/>
              </a:rPr>
              <a:t>Third level</a:t>
            </a:r>
            <a:endParaRPr b="0" lang="en-CH" sz="2000" spc="-1" strike="noStrike">
              <a:solidFill>
                <a:schemeClr val="lt1"/>
              </a:solidFill>
              <a:latin typeface="Euclid Circular B"/>
            </a:endParaRPr>
          </a:p>
          <a:p>
            <a:pPr lvl="3" marL="16002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Fourth level</a:t>
            </a:r>
            <a:endParaRPr b="0" lang="en-CH" sz="1800" spc="-1" strike="noStrike">
              <a:solidFill>
                <a:schemeClr val="lt1"/>
              </a:solidFill>
              <a:latin typeface="Euclid Circular B"/>
            </a:endParaRPr>
          </a:p>
          <a:p>
            <a:pPr lvl="4" marL="20574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Fifth level</a:t>
            </a:r>
            <a:endParaRPr b="0" lang="en-CH" sz="1800" spc="-1" strike="noStrike">
              <a:solidFill>
                <a:schemeClr val="lt1"/>
              </a:solidFill>
              <a:latin typeface="Euclid Circular B"/>
            </a:endParaRPr>
          </a:p>
        </p:txBody>
      </p:sp>
      <p:sp>
        <p:nvSpPr>
          <p:cNvPr id="32" name="PlaceHolder 4"/>
          <p:cNvSpPr>
            <a:spLocks noGrp="1"/>
          </p:cNvSpPr>
          <p:nvPr>
            <p:ph type="dt" idx="16"/>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33" name="PlaceHolder 5"/>
          <p:cNvSpPr>
            <a:spLocks noGrp="1"/>
          </p:cNvSpPr>
          <p:nvPr>
            <p:ph type="ftr" idx="17"/>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34" name="PlaceHolder 6"/>
          <p:cNvSpPr>
            <a:spLocks noGrp="1"/>
          </p:cNvSpPr>
          <p:nvPr>
            <p:ph type="sldNum" idx="18"/>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43C8CE25-F702-408E-9D88-448470411092}"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98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en-GB" sz="4400" spc="-1" strike="noStrike">
                <a:solidFill>
                  <a:schemeClr val="lt1"/>
                </a:solidFill>
                <a:latin typeface="Euclid Circular B Semibold"/>
              </a:rPr>
              <a:t>Click to edit Master title style</a:t>
            </a:r>
            <a:endParaRPr b="0" lang="en-CH" sz="4400" spc="-1" strike="noStrike">
              <a:solidFill>
                <a:schemeClr val="dk1"/>
              </a:solidFill>
              <a:latin typeface="Calibri"/>
            </a:endParaRPr>
          </a:p>
        </p:txBody>
      </p:sp>
      <p:sp>
        <p:nvSpPr>
          <p:cNvPr id="39" name="PlaceHolder 2"/>
          <p:cNvSpPr>
            <a:spLocks noGrp="1"/>
          </p:cNvSpPr>
          <p:nvPr>
            <p:ph type="body"/>
          </p:nvPr>
        </p:nvSpPr>
        <p:spPr>
          <a:xfrm>
            <a:off x="839880" y="1681200"/>
            <a:ext cx="515736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en-GB" sz="2400" spc="-1" strike="noStrike">
                <a:solidFill>
                  <a:schemeClr val="lt1"/>
                </a:solidFill>
                <a:latin typeface="Euclid Circular B"/>
              </a:rPr>
              <a:t>Click to edit Master text styles</a:t>
            </a:r>
            <a:endParaRPr b="0" lang="en-CH" sz="2400" spc="-1" strike="noStrike">
              <a:solidFill>
                <a:schemeClr val="lt1"/>
              </a:solidFill>
              <a:latin typeface="Euclid Circular B"/>
            </a:endParaRPr>
          </a:p>
        </p:txBody>
      </p:sp>
      <p:sp>
        <p:nvSpPr>
          <p:cNvPr id="40" name="PlaceHolder 3"/>
          <p:cNvSpPr>
            <a:spLocks noGrp="1"/>
          </p:cNvSpPr>
          <p:nvPr>
            <p:ph type="body"/>
          </p:nvPr>
        </p:nvSpPr>
        <p:spPr>
          <a:xfrm>
            <a:off x="839880" y="2505240"/>
            <a:ext cx="515736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en-GB" sz="2800" spc="-1" strike="noStrike">
                <a:solidFill>
                  <a:schemeClr val="lt1"/>
                </a:solidFill>
                <a:latin typeface="Euclid Circular B"/>
              </a:rPr>
              <a:t>Click to edit Master text styles</a:t>
            </a:r>
            <a:endParaRPr b="0" lang="en-CH" sz="2800" spc="-1" strike="noStrike">
              <a:solidFill>
                <a:schemeClr val="lt1"/>
              </a:solidFill>
              <a:latin typeface="Euclid Circular B"/>
            </a:endParaRPr>
          </a:p>
          <a:p>
            <a:pPr lvl="1" marL="685800" indent="-228600" defTabSz="914400">
              <a:lnSpc>
                <a:spcPct val="90000"/>
              </a:lnSpc>
              <a:spcBef>
                <a:spcPts val="499"/>
              </a:spcBef>
              <a:buClr>
                <a:srgbClr val="ffffff"/>
              </a:buClr>
              <a:buFont typeface="Arial"/>
              <a:buChar char="•"/>
            </a:pPr>
            <a:r>
              <a:rPr b="0" lang="en-GB" sz="2400" spc="-1" strike="noStrike">
                <a:solidFill>
                  <a:schemeClr val="lt1"/>
                </a:solidFill>
                <a:latin typeface="Euclid Circular B"/>
              </a:rPr>
              <a:t>Second level</a:t>
            </a:r>
            <a:endParaRPr b="0" lang="en-CH" sz="2400" spc="-1" strike="noStrike">
              <a:solidFill>
                <a:schemeClr val="lt1"/>
              </a:solidFill>
              <a:latin typeface="Euclid Circular B"/>
            </a:endParaRPr>
          </a:p>
          <a:p>
            <a:pPr lvl="2" marL="1143000" indent="-228600" defTabSz="914400">
              <a:lnSpc>
                <a:spcPct val="90000"/>
              </a:lnSpc>
              <a:spcBef>
                <a:spcPts val="499"/>
              </a:spcBef>
              <a:buClr>
                <a:srgbClr val="ffffff"/>
              </a:buClr>
              <a:buFont typeface="Arial"/>
              <a:buChar char="•"/>
            </a:pPr>
            <a:r>
              <a:rPr b="0" lang="en-GB" sz="2000" spc="-1" strike="noStrike">
                <a:solidFill>
                  <a:schemeClr val="lt1"/>
                </a:solidFill>
                <a:latin typeface="Euclid Circular B"/>
              </a:rPr>
              <a:t>Third level</a:t>
            </a:r>
            <a:endParaRPr b="0" lang="en-CH" sz="2000" spc="-1" strike="noStrike">
              <a:solidFill>
                <a:schemeClr val="lt1"/>
              </a:solidFill>
              <a:latin typeface="Euclid Circular B"/>
            </a:endParaRPr>
          </a:p>
          <a:p>
            <a:pPr lvl="3" marL="16002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Fourth level</a:t>
            </a:r>
            <a:endParaRPr b="0" lang="en-CH" sz="1800" spc="-1" strike="noStrike">
              <a:solidFill>
                <a:schemeClr val="lt1"/>
              </a:solidFill>
              <a:latin typeface="Euclid Circular B"/>
            </a:endParaRPr>
          </a:p>
          <a:p>
            <a:pPr lvl="4" marL="20574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Fifth level</a:t>
            </a:r>
            <a:endParaRPr b="0" lang="en-CH" sz="1800" spc="-1" strike="noStrike">
              <a:solidFill>
                <a:schemeClr val="lt1"/>
              </a:solidFill>
              <a:latin typeface="Euclid Circular B"/>
            </a:endParaRPr>
          </a:p>
        </p:txBody>
      </p:sp>
      <p:sp>
        <p:nvSpPr>
          <p:cNvPr id="41" name="PlaceHolder 4"/>
          <p:cNvSpPr>
            <a:spLocks noGrp="1"/>
          </p:cNvSpPr>
          <p:nvPr>
            <p:ph type="body"/>
          </p:nvPr>
        </p:nvSpPr>
        <p:spPr>
          <a:xfrm>
            <a:off x="6172200" y="1681200"/>
            <a:ext cx="518292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en-GB" sz="2400" spc="-1" strike="noStrike">
                <a:solidFill>
                  <a:schemeClr val="lt1"/>
                </a:solidFill>
                <a:latin typeface="Euclid Circular B"/>
              </a:rPr>
              <a:t>Click to edit Master text styles</a:t>
            </a:r>
            <a:endParaRPr b="0" lang="en-CH" sz="2400" spc="-1" strike="noStrike">
              <a:solidFill>
                <a:schemeClr val="lt1"/>
              </a:solidFill>
              <a:latin typeface="Euclid Circular B"/>
            </a:endParaRPr>
          </a:p>
        </p:txBody>
      </p:sp>
      <p:sp>
        <p:nvSpPr>
          <p:cNvPr id="42" name="PlaceHolder 5"/>
          <p:cNvSpPr>
            <a:spLocks noGrp="1"/>
          </p:cNvSpPr>
          <p:nvPr>
            <p:ph type="body"/>
          </p:nvPr>
        </p:nvSpPr>
        <p:spPr>
          <a:xfrm>
            <a:off x="6172200" y="2505240"/>
            <a:ext cx="518292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en-GB" sz="2800" spc="-1" strike="noStrike">
                <a:solidFill>
                  <a:schemeClr val="lt1"/>
                </a:solidFill>
                <a:latin typeface="Euclid Circular B"/>
              </a:rPr>
              <a:t>Click to edit Master text styles</a:t>
            </a:r>
            <a:endParaRPr b="0" lang="en-CH" sz="2800" spc="-1" strike="noStrike">
              <a:solidFill>
                <a:schemeClr val="lt1"/>
              </a:solidFill>
              <a:latin typeface="Euclid Circular B"/>
            </a:endParaRPr>
          </a:p>
          <a:p>
            <a:pPr lvl="1" marL="685800" indent="-228600" defTabSz="914400">
              <a:lnSpc>
                <a:spcPct val="90000"/>
              </a:lnSpc>
              <a:spcBef>
                <a:spcPts val="499"/>
              </a:spcBef>
              <a:buClr>
                <a:srgbClr val="ffffff"/>
              </a:buClr>
              <a:buFont typeface="Arial"/>
              <a:buChar char="•"/>
            </a:pPr>
            <a:r>
              <a:rPr b="0" lang="en-GB" sz="2400" spc="-1" strike="noStrike">
                <a:solidFill>
                  <a:schemeClr val="lt1"/>
                </a:solidFill>
                <a:latin typeface="Euclid Circular B"/>
              </a:rPr>
              <a:t>Second level</a:t>
            </a:r>
            <a:endParaRPr b="0" lang="en-CH" sz="2400" spc="-1" strike="noStrike">
              <a:solidFill>
                <a:schemeClr val="lt1"/>
              </a:solidFill>
              <a:latin typeface="Euclid Circular B"/>
            </a:endParaRPr>
          </a:p>
          <a:p>
            <a:pPr lvl="2" marL="1143000" indent="-228600" defTabSz="914400">
              <a:lnSpc>
                <a:spcPct val="90000"/>
              </a:lnSpc>
              <a:spcBef>
                <a:spcPts val="499"/>
              </a:spcBef>
              <a:buClr>
                <a:srgbClr val="ffffff"/>
              </a:buClr>
              <a:buFont typeface="Arial"/>
              <a:buChar char="•"/>
            </a:pPr>
            <a:r>
              <a:rPr b="0" lang="en-GB" sz="2000" spc="-1" strike="noStrike">
                <a:solidFill>
                  <a:schemeClr val="lt1"/>
                </a:solidFill>
                <a:latin typeface="Euclid Circular B"/>
              </a:rPr>
              <a:t>Third level</a:t>
            </a:r>
            <a:endParaRPr b="0" lang="en-CH" sz="2000" spc="-1" strike="noStrike">
              <a:solidFill>
                <a:schemeClr val="lt1"/>
              </a:solidFill>
              <a:latin typeface="Euclid Circular B"/>
            </a:endParaRPr>
          </a:p>
          <a:p>
            <a:pPr lvl="3" marL="16002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Fourth level</a:t>
            </a:r>
            <a:endParaRPr b="0" lang="en-CH" sz="1800" spc="-1" strike="noStrike">
              <a:solidFill>
                <a:schemeClr val="lt1"/>
              </a:solidFill>
              <a:latin typeface="Euclid Circular B"/>
            </a:endParaRPr>
          </a:p>
          <a:p>
            <a:pPr lvl="4" marL="2057400" indent="-228600" defTabSz="914400">
              <a:lnSpc>
                <a:spcPct val="90000"/>
              </a:lnSpc>
              <a:spcBef>
                <a:spcPts val="499"/>
              </a:spcBef>
              <a:buClr>
                <a:srgbClr val="ffffff"/>
              </a:buClr>
              <a:buFont typeface="Arial"/>
              <a:buChar char="•"/>
            </a:pPr>
            <a:r>
              <a:rPr b="0" lang="en-GB" sz="1800" spc="-1" strike="noStrike">
                <a:solidFill>
                  <a:schemeClr val="lt1"/>
                </a:solidFill>
                <a:latin typeface="Euclid Circular B"/>
              </a:rPr>
              <a:t>Fifth level</a:t>
            </a:r>
            <a:endParaRPr b="0" lang="en-CH" sz="1800" spc="-1" strike="noStrike">
              <a:solidFill>
                <a:schemeClr val="lt1"/>
              </a:solidFill>
              <a:latin typeface="Euclid Circular B"/>
            </a:endParaRPr>
          </a:p>
        </p:txBody>
      </p:sp>
      <p:sp>
        <p:nvSpPr>
          <p:cNvPr id="43" name="PlaceHolder 6"/>
          <p:cNvSpPr>
            <a:spLocks noGrp="1"/>
          </p:cNvSpPr>
          <p:nvPr>
            <p:ph type="dt" idx="19"/>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44" name="PlaceHolder 7"/>
          <p:cNvSpPr>
            <a:spLocks noGrp="1"/>
          </p:cNvSpPr>
          <p:nvPr>
            <p:ph type="ftr" idx="20"/>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45" name="PlaceHolder 8"/>
          <p:cNvSpPr>
            <a:spLocks noGrp="1"/>
          </p:cNvSpPr>
          <p:nvPr>
            <p:ph type="sldNum" idx="21"/>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EE67CF63-6BA0-47DB-B8F7-8DF8D81EDA80}"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1" lang="en-GB" sz="4400" spc="-1" strike="noStrike">
                <a:solidFill>
                  <a:schemeClr val="lt1"/>
                </a:solidFill>
                <a:latin typeface="Euclid Circular B Semibold"/>
              </a:rPr>
              <a:t>Click to edit Master title style</a:t>
            </a:r>
            <a:endParaRPr b="0" lang="en-CH" sz="4400" spc="-1" strike="noStrike">
              <a:solidFill>
                <a:schemeClr val="dk1"/>
              </a:solidFill>
              <a:latin typeface="Calibri"/>
            </a:endParaRPr>
          </a:p>
        </p:txBody>
      </p:sp>
      <p:sp>
        <p:nvSpPr>
          <p:cNvPr id="47" name="PlaceHolder 2"/>
          <p:cNvSpPr>
            <a:spLocks noGrp="1"/>
          </p:cNvSpPr>
          <p:nvPr>
            <p:ph type="dt" idx="22"/>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48" name="PlaceHolder 3"/>
          <p:cNvSpPr>
            <a:spLocks noGrp="1"/>
          </p:cNvSpPr>
          <p:nvPr>
            <p:ph type="ftr" idx="23"/>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49" name="PlaceHolder 4"/>
          <p:cNvSpPr>
            <a:spLocks noGrp="1"/>
          </p:cNvSpPr>
          <p:nvPr>
            <p:ph type="sldNum" idx="24"/>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E00E9C9D-208B-4B82-BB6D-3AA1821C756D}"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a1e3e"/>
        </a:solidFill>
      </p:bgPr>
    </p:bg>
    <p:spTree>
      <p:nvGrpSpPr>
        <p:cNvPr id="1" name=""/>
        <p:cNvGrpSpPr/>
        <p:nvPr/>
      </p:nvGrpSpPr>
      <p:grpSpPr>
        <a:xfrm>
          <a:off x="0" y="0"/>
          <a:ext cx="0" cy="0"/>
          <a:chOff x="0" y="0"/>
          <a:chExt cx="0" cy="0"/>
        </a:xfrm>
      </p:grpSpPr>
      <p:sp>
        <p:nvSpPr>
          <p:cNvPr id="51" name="PlaceHolder 1"/>
          <p:cNvSpPr>
            <a:spLocks noGrp="1"/>
          </p:cNvSpPr>
          <p:nvPr>
            <p:ph type="dt" idx="25"/>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CH" sz="1200" spc="-1" strike="noStrike">
                <a:solidFill>
                  <a:schemeClr val="lt1"/>
                </a:solidFill>
                <a:latin typeface="Euclid Circular B"/>
              </a:defRPr>
            </a:lvl1pPr>
          </a:lstStyle>
          <a:p>
            <a:pPr indent="0" defTabSz="914400">
              <a:lnSpc>
                <a:spcPct val="100000"/>
              </a:lnSpc>
              <a:buNone/>
            </a:pPr>
            <a:r>
              <a:rPr b="0" lang="en-CH" sz="1200" spc="-1" strike="noStrike">
                <a:solidFill>
                  <a:schemeClr val="lt1"/>
                </a:solidFill>
                <a:latin typeface="Euclid Circular B"/>
              </a:rPr>
              <a:t>&lt;date/time&gt;</a:t>
            </a:r>
            <a:endParaRPr b="0" lang="en-US" sz="1200" spc="-1" strike="noStrike">
              <a:solidFill>
                <a:srgbClr val="ffffff"/>
              </a:solidFill>
              <a:latin typeface="Times New Roman"/>
            </a:endParaRPr>
          </a:p>
        </p:txBody>
      </p:sp>
      <p:sp>
        <p:nvSpPr>
          <p:cNvPr id="52" name="PlaceHolder 2"/>
          <p:cNvSpPr>
            <a:spLocks noGrp="1"/>
          </p:cNvSpPr>
          <p:nvPr>
            <p:ph type="ftr" idx="26"/>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ffffff"/>
                </a:solidFill>
                <a:latin typeface="Times New Roman"/>
              </a:defRPr>
            </a:lvl1pPr>
          </a:lstStyle>
          <a:p>
            <a:pPr indent="0" algn="ctr">
              <a:buNone/>
            </a:pPr>
            <a:r>
              <a:rPr b="0" lang="en-US" sz="1400" spc="-1" strike="noStrike">
                <a:solidFill>
                  <a:srgbClr val="ffffff"/>
                </a:solidFill>
                <a:latin typeface="Times New Roman"/>
              </a:rPr>
              <a:t>&lt;footer&gt;</a:t>
            </a:r>
            <a:endParaRPr b="0" lang="en-US" sz="1400" spc="-1" strike="noStrike">
              <a:solidFill>
                <a:srgbClr val="ffffff"/>
              </a:solidFill>
              <a:latin typeface="Times New Roman"/>
            </a:endParaRPr>
          </a:p>
        </p:txBody>
      </p:sp>
      <p:sp>
        <p:nvSpPr>
          <p:cNvPr id="53" name="PlaceHolder 3"/>
          <p:cNvSpPr>
            <a:spLocks noGrp="1"/>
          </p:cNvSpPr>
          <p:nvPr>
            <p:ph type="sldNum" idx="27"/>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CH" sz="1200" spc="-1" strike="noStrike">
                <a:solidFill>
                  <a:schemeClr val="lt1"/>
                </a:solidFill>
                <a:latin typeface="Euclid Circular B"/>
              </a:defRPr>
            </a:lvl1pPr>
          </a:lstStyle>
          <a:p>
            <a:pPr indent="0" algn="r" defTabSz="914400">
              <a:lnSpc>
                <a:spcPct val="100000"/>
              </a:lnSpc>
              <a:buNone/>
            </a:pPr>
            <a:fld id="{FDB8BF1D-E978-4018-A73B-FC4A42D155D5}" type="slidenum">
              <a:rPr b="0" lang="en-CH" sz="1200" spc="-1" strike="noStrike">
                <a:solidFill>
                  <a:schemeClr val="lt1"/>
                </a:solidFill>
                <a:latin typeface="Euclid Circular B"/>
              </a:rPr>
              <a:t>&lt;number&gt;</a:t>
            </a:fld>
            <a:endParaRPr b="0" lang="en-US" sz="1200" spc="-1" strike="noStrike">
              <a:solidFill>
                <a:srgbClr val="ffffff"/>
              </a:solidFill>
              <a:latin typeface="Times New Roman"/>
            </a:endParaRPr>
          </a:p>
        </p:txBody>
      </p:sp>
      <p:sp>
        <p:nvSpPr>
          <p:cNvPr id="5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CH" sz="1800" spc="-1" strike="noStrike">
                <a:solidFill>
                  <a:schemeClr val="dk1"/>
                </a:solidFill>
                <a:latin typeface="Calibri"/>
              </a:rPr>
              <a:t>Click to edit the title text format</a:t>
            </a:r>
            <a:endParaRPr b="0" lang="en-CH" sz="1800" spc="-1" strike="noStrike">
              <a:solidFill>
                <a:schemeClr val="dk1"/>
              </a:solidFill>
              <a:latin typeface="Calibri"/>
            </a:endParaRPr>
          </a:p>
        </p:txBody>
      </p:sp>
      <p:sp>
        <p:nvSpPr>
          <p:cNvPr id="5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ffffff"/>
              </a:buClr>
              <a:buSzPct val="45000"/>
              <a:buFont typeface="Wingdings" charset="2"/>
              <a:buChar char=""/>
            </a:pPr>
            <a:r>
              <a:rPr b="0" lang="en-CH" sz="2800" spc="-1" strike="noStrike">
                <a:solidFill>
                  <a:schemeClr val="lt1"/>
                </a:solidFill>
                <a:latin typeface="Euclid Circular B"/>
              </a:rPr>
              <a:t>Click to edit the outline text format</a:t>
            </a:r>
            <a:endParaRPr b="0" lang="en-CH" sz="2800" spc="-1" strike="noStrike">
              <a:solidFill>
                <a:schemeClr val="lt1"/>
              </a:solidFill>
              <a:latin typeface="Euclid Circular B"/>
            </a:endParaRPr>
          </a:p>
          <a:p>
            <a:pPr lvl="1" marL="864000" indent="-324000">
              <a:lnSpc>
                <a:spcPct val="90000"/>
              </a:lnSpc>
              <a:spcBef>
                <a:spcPts val="1134"/>
              </a:spcBef>
              <a:buClr>
                <a:srgbClr val="ffffff"/>
              </a:buClr>
              <a:buSzPct val="75000"/>
              <a:buFont typeface="Symbol" charset="2"/>
              <a:buChar char=""/>
            </a:pPr>
            <a:r>
              <a:rPr b="0" lang="en-CH" sz="2000" spc="-1" strike="noStrike">
                <a:solidFill>
                  <a:schemeClr val="lt1"/>
                </a:solidFill>
                <a:latin typeface="Euclid Circular B"/>
              </a:rPr>
              <a:t>Second Outline Level</a:t>
            </a:r>
            <a:endParaRPr b="0" lang="en-CH" sz="2000" spc="-1" strike="noStrike">
              <a:solidFill>
                <a:schemeClr val="lt1"/>
              </a:solidFill>
              <a:latin typeface="Euclid Circular B"/>
            </a:endParaRPr>
          </a:p>
          <a:p>
            <a:pPr lvl="2" marL="1296000" indent="-288000">
              <a:lnSpc>
                <a:spcPct val="90000"/>
              </a:lnSpc>
              <a:spcBef>
                <a:spcPts val="850"/>
              </a:spcBef>
              <a:buClr>
                <a:srgbClr val="ffffff"/>
              </a:buClr>
              <a:buSzPct val="45000"/>
              <a:buFont typeface="Wingdings" charset="2"/>
              <a:buChar char=""/>
            </a:pPr>
            <a:r>
              <a:rPr b="0" lang="en-CH" sz="1800" spc="-1" strike="noStrike">
                <a:solidFill>
                  <a:schemeClr val="lt1"/>
                </a:solidFill>
                <a:latin typeface="Euclid Circular B"/>
              </a:rPr>
              <a:t>Third Outline Level</a:t>
            </a:r>
            <a:endParaRPr b="0" lang="en-CH" sz="1800" spc="-1" strike="noStrike">
              <a:solidFill>
                <a:schemeClr val="lt1"/>
              </a:solidFill>
              <a:latin typeface="Euclid Circular B"/>
            </a:endParaRPr>
          </a:p>
          <a:p>
            <a:pPr lvl="3" marL="1728000" indent="-216000">
              <a:lnSpc>
                <a:spcPct val="90000"/>
              </a:lnSpc>
              <a:spcBef>
                <a:spcPts val="567"/>
              </a:spcBef>
              <a:buClr>
                <a:srgbClr val="ffffff"/>
              </a:buClr>
              <a:buSzPct val="75000"/>
              <a:buFont typeface="Symbol" charset="2"/>
              <a:buChar char=""/>
            </a:pPr>
            <a:r>
              <a:rPr b="0" lang="en-CH" sz="1800" spc="-1" strike="noStrike">
                <a:solidFill>
                  <a:schemeClr val="lt1"/>
                </a:solidFill>
                <a:latin typeface="Euclid Circular B"/>
              </a:rPr>
              <a:t>Fourth Outline Level</a:t>
            </a:r>
            <a:endParaRPr b="0" lang="en-CH" sz="1800" spc="-1" strike="noStrike">
              <a:solidFill>
                <a:schemeClr val="lt1"/>
              </a:solidFill>
              <a:latin typeface="Euclid Circular B"/>
            </a:endParaRPr>
          </a:p>
          <a:p>
            <a:pPr lvl="4" marL="2160000" indent="-216000">
              <a:lnSpc>
                <a:spcPct val="90000"/>
              </a:lnSpc>
              <a:spcBef>
                <a:spcPts val="283"/>
              </a:spcBef>
              <a:buClr>
                <a:srgbClr val="ffffff"/>
              </a:buClr>
              <a:buSzPct val="45000"/>
              <a:buFont typeface="Wingdings" charset="2"/>
              <a:buChar char=""/>
            </a:pPr>
            <a:r>
              <a:rPr b="0" lang="en-CH" sz="2000" spc="-1" strike="noStrike">
                <a:solidFill>
                  <a:schemeClr val="lt1"/>
                </a:solidFill>
                <a:latin typeface="Euclid Circular B"/>
              </a:rPr>
              <a:t>Fifth Outline Level</a:t>
            </a:r>
            <a:endParaRPr b="0" lang="en-CH" sz="2000" spc="-1" strike="noStrike">
              <a:solidFill>
                <a:schemeClr val="lt1"/>
              </a:solidFill>
              <a:latin typeface="Euclid Circular B"/>
            </a:endParaRPr>
          </a:p>
          <a:p>
            <a:pPr lvl="5" marL="2592000" indent="-216000">
              <a:lnSpc>
                <a:spcPct val="90000"/>
              </a:lnSpc>
              <a:spcBef>
                <a:spcPts val="283"/>
              </a:spcBef>
              <a:buClr>
                <a:srgbClr val="ffffff"/>
              </a:buClr>
              <a:buSzPct val="45000"/>
              <a:buFont typeface="Wingdings" charset="2"/>
              <a:buChar char=""/>
            </a:pPr>
            <a:r>
              <a:rPr b="0" lang="en-CH" sz="2000" spc="-1" strike="noStrike">
                <a:solidFill>
                  <a:schemeClr val="lt1"/>
                </a:solidFill>
                <a:latin typeface="Euclid Circular B"/>
              </a:rPr>
              <a:t>Sixth Outline Level</a:t>
            </a:r>
            <a:endParaRPr b="0" lang="en-CH" sz="2000" spc="-1" strike="noStrike">
              <a:solidFill>
                <a:schemeClr val="lt1"/>
              </a:solidFill>
              <a:latin typeface="Euclid Circular B"/>
            </a:endParaRPr>
          </a:p>
          <a:p>
            <a:pPr lvl="6" marL="3024000" indent="-216000">
              <a:lnSpc>
                <a:spcPct val="90000"/>
              </a:lnSpc>
              <a:spcBef>
                <a:spcPts val="283"/>
              </a:spcBef>
              <a:buClr>
                <a:srgbClr val="ffffff"/>
              </a:buClr>
              <a:buSzPct val="45000"/>
              <a:buFont typeface="Wingdings" charset="2"/>
              <a:buChar char=""/>
            </a:pPr>
            <a:r>
              <a:rPr b="0" lang="en-CH" sz="2000" spc="-1" strike="noStrike">
                <a:solidFill>
                  <a:schemeClr val="lt1"/>
                </a:solidFill>
                <a:latin typeface="Euclid Circular B"/>
              </a:rPr>
              <a:t>Seventh Outline Level</a:t>
            </a:r>
            <a:endParaRPr b="0" lang="en-CH" sz="2000" spc="-1" strike="noStrike">
              <a:solidFill>
                <a:schemeClr val="lt1"/>
              </a:solidFill>
              <a:latin typeface="Euclid Circular B"/>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9.xml"/>
</Relationships>
</file>

<file path=ppt/slides/_rels/slide1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9.xml"/>
</Relationships>
</file>

<file path=ppt/slides/_rels/slide12.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9.xml"/>
</Relationships>
</file>

<file path=ppt/slides/_rels/slide1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9.xml"/>
</Relationships>
</file>

<file path=ppt/slides/_rels/slide1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9.xml"/>
</Relationships>
</file>

<file path=ppt/slides/_rels/slide1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9.xml"/>
</Relationships>
</file>

<file path=ppt/slides/_rels/slide1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9.xml"/>
</Relationships>
</file>

<file path=ppt/slides/_rels/slide1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9.xml"/>
</Relationships>
</file>

<file path=ppt/slides/_rels/slide18.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9.xml"/>
</Relationships>
</file>

<file path=ppt/slides/_rels/slide1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hyperlink" Target="https://github.com/maehr/open-research-data-template" TargetMode="External"/><Relationship Id="rId3" Type="http://schemas.openxmlformats.org/officeDocument/2006/relationships/slideLayout" Target="../slideLayouts/slideLayout6.xml"/>
</Relationships>
</file>

<file path=ppt/slides/_rels/slide2.xml.rels><?xml version="1.0" encoding="UTF-8"?>
<Relationships xmlns="http://schemas.openxmlformats.org/package/2006/relationships"><Relationship Id="rId1" Type="http://schemas.openxmlformats.org/officeDocument/2006/relationships/hyperlink" Target="https://the-turing-way.netlify.app/" TargetMode="External"/><Relationship Id="rId2" Type="http://schemas.openxmlformats.org/officeDocument/2006/relationships/hyperlink" Target="https://www.go-fair.org/fair-principles/" TargetMode="External"/><Relationship Id="rId3" Type="http://schemas.openxmlformats.org/officeDocument/2006/relationships/slideLayout" Target="../slideLayouts/slideLayout4.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9.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9.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9.xml"/>
</Relationships>
</file>

<file path=ppt/slides/_rels/slide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9.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9.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 name="PlaceHolder 1"/>
          <p:cNvSpPr>
            <a:spLocks noGrp="1"/>
          </p:cNvSpPr>
          <p:nvPr>
            <p:ph type="title"/>
          </p:nvPr>
        </p:nvSpPr>
        <p:spPr>
          <a:xfrm>
            <a:off x="830160" y="1710000"/>
            <a:ext cx="10515240" cy="2850840"/>
          </a:xfrm>
          <a:prstGeom prst="rect">
            <a:avLst/>
          </a:prstGeom>
          <a:noFill/>
          <a:ln w="0">
            <a:noFill/>
          </a:ln>
        </p:spPr>
        <p:txBody>
          <a:bodyPr lIns="91440" rIns="91440" tIns="45720" bIns="45720" anchor="b">
            <a:noAutofit/>
          </a:bodyPr>
          <a:p>
            <a:pPr indent="0" defTabSz="914400">
              <a:lnSpc>
                <a:spcPct val="90000"/>
              </a:lnSpc>
              <a:buNone/>
              <a:tabLst>
                <a:tab algn="l" pos="0"/>
              </a:tabLst>
            </a:pPr>
            <a:r>
              <a:rPr b="1" lang="en-CH" sz="6000" spc="-1" strike="noStrike">
                <a:solidFill>
                  <a:schemeClr val="lt1"/>
                </a:solidFill>
                <a:latin typeface="Euclid Circular B Semibold"/>
              </a:rPr>
              <a:t>One Template to Rule Them All</a:t>
            </a:r>
            <a:endParaRPr b="0" lang="en-CH" sz="6000" spc="-1" strike="noStrike">
              <a:solidFill>
                <a:schemeClr val="dk1"/>
              </a:solidFill>
              <a:latin typeface="Calibri"/>
            </a:endParaRPr>
          </a:p>
        </p:txBody>
      </p:sp>
      <p:sp>
        <p:nvSpPr>
          <p:cNvPr id="69" name="PlaceHolder 2"/>
          <p:cNvSpPr>
            <a:spLocks noGrp="1"/>
          </p:cNvSpPr>
          <p:nvPr>
            <p:ph type="subTitle"/>
          </p:nvPr>
        </p:nvSpPr>
        <p:spPr>
          <a:xfrm>
            <a:off x="830160" y="4590000"/>
            <a:ext cx="10515240" cy="165528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GB" sz="2400" spc="-1" strike="noStrike">
                <a:solidFill>
                  <a:schemeClr val="lt1"/>
                </a:solidFill>
                <a:latin typeface="Euclid Circular B"/>
              </a:rPr>
              <a:t>Interactive Research Data Documentation with Quarto</a:t>
            </a:r>
            <a:br>
              <a:rPr sz="2400"/>
            </a:br>
            <a:br>
              <a:rPr sz="2400"/>
            </a:br>
            <a:r>
              <a:rPr b="0" lang="en-GB" sz="2400" spc="-1" strike="noStrike">
                <a:solidFill>
                  <a:schemeClr val="lt1"/>
                </a:solidFill>
                <a:latin typeface="Euclid Circular B"/>
              </a:rPr>
              <a:t>Moritz Mähr</a:t>
            </a:r>
            <a:br>
              <a:rPr sz="2400"/>
            </a:br>
            <a:r>
              <a:rPr b="0" lang="en-GB" sz="2400" spc="-1" strike="noStrike">
                <a:solidFill>
                  <a:schemeClr val="lt1"/>
                </a:solidFill>
                <a:latin typeface="Euclid Circular B"/>
              </a:rPr>
              <a:t>Moritz Twente</a:t>
            </a:r>
            <a:endParaRPr b="0" lang="en-US" sz="2400" spc="-1" strike="noStrike">
              <a:solidFill>
                <a:srgbClr val="ffffff"/>
              </a:solidFill>
              <a:latin typeface="Arial"/>
            </a:endParaRPr>
          </a:p>
        </p:txBody>
      </p:sp>
      <p:sp>
        <p:nvSpPr>
          <p:cNvPr id="70" name="PlaceHolder 3"/>
          <p:cNvSpPr>
            <a:spLocks noGrp="1"/>
          </p:cNvSpPr>
          <p:nvPr>
            <p:ph type="dt" idx="3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en-CH" sz="1200" spc="-1" strike="noStrike">
                <a:solidFill>
                  <a:schemeClr val="lt1"/>
                </a:solidFill>
                <a:latin typeface="Euclid Circular B"/>
              </a:defRPr>
            </a:lvl1pPr>
          </a:lstStyle>
          <a:p>
            <a:pPr indent="0" defTabSz="914400">
              <a:lnSpc>
                <a:spcPct val="100000"/>
              </a:lnSpc>
              <a:buNone/>
              <a:tabLst>
                <a:tab algn="l" pos="0"/>
              </a:tabLst>
            </a:pPr>
            <a:r>
              <a:rPr b="0" lang="en-CH" sz="1200" spc="-1" strike="noStrike">
                <a:solidFill>
                  <a:schemeClr val="lt1"/>
                </a:solidFill>
                <a:latin typeface="Euclid Circular B"/>
              </a:rPr>
              <a:t>2025-07-14</a:t>
            </a:r>
            <a:endParaRPr b="0" lang="en-US" sz="1200" spc="-1" strike="noStrike">
              <a:solidFill>
                <a:srgbClr val="ffffff"/>
              </a:solidFill>
              <a:latin typeface="Times New Roman"/>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tabLst>
                <a:tab algn="l" pos="0"/>
              </a:tabLst>
            </a:pPr>
            <a:r>
              <a:rPr b="1" lang="en-CH" sz="4400" spc="-1" strike="noStrike">
                <a:solidFill>
                  <a:schemeClr val="lt1"/>
                </a:solidFill>
                <a:latin typeface="Euclid Circular B Semibold"/>
              </a:rPr>
              <a:t>Get the template</a:t>
            </a:r>
            <a:endParaRPr b="0" lang="en-CH" sz="4400" spc="-1" strike="noStrike">
              <a:solidFill>
                <a:schemeClr val="dk1"/>
              </a:solidFill>
              <a:latin typeface="Calibri"/>
            </a:endParaRPr>
          </a:p>
        </p:txBody>
      </p:sp>
      <p:pic>
        <p:nvPicPr>
          <p:cNvPr id="75" name="Picture 1" descr="images/qr-code.png"/>
          <p:cNvPicPr/>
          <p:nvPr/>
        </p:nvPicPr>
        <p:blipFill>
          <a:blip r:embed="rId1"/>
          <a:stretch/>
        </p:blipFill>
        <p:spPr>
          <a:xfrm>
            <a:off x="1257480" y="1816200"/>
            <a:ext cx="4343040" cy="4343040"/>
          </a:xfrm>
          <a:prstGeom prst="rect">
            <a:avLst/>
          </a:prstGeom>
          <a:ln w="9525">
            <a:noFill/>
          </a:ln>
        </p:spPr>
      </p:pic>
      <p:sp>
        <p:nvSpPr>
          <p:cNvPr id="76" name="PlaceHolder 2"/>
          <p:cNvSpPr>
            <a:spLocks noGrp="1"/>
          </p:cNvSpPr>
          <p:nvPr>
            <p:ph/>
          </p:nvPr>
        </p:nvSpPr>
        <p:spPr>
          <a:xfrm>
            <a:off x="6172200" y="1825560"/>
            <a:ext cx="5181120" cy="43509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CH" sz="2800" spc="-1" strike="noStrike" u="sng">
                <a:solidFill>
                  <a:schemeClr val="lt1"/>
                </a:solidFill>
                <a:uFillTx/>
                <a:latin typeface="Euclid Circular B"/>
                <a:hlinkClick r:id="rId2"/>
              </a:rPr>
              <a:t>https://github.com/maehr/open-research-data-template</a:t>
            </a:r>
            <a:endParaRPr b="0" lang="en-CH" sz="2800" spc="-1" strike="noStrike">
              <a:solidFill>
                <a:schemeClr val="lt1"/>
              </a:solidFill>
              <a:latin typeface="Euclid Circular B"/>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 name="PlaceHolder 1"/>
          <p:cNvSpPr>
            <a:spLocks noGrp="1"/>
          </p:cNvSpPr>
          <p:nvPr>
            <p:ph/>
          </p:nvPr>
        </p:nvSpPr>
        <p:spPr>
          <a:xfrm>
            <a:off x="838080" y="1825560"/>
            <a:ext cx="10515240" cy="4350960"/>
          </a:xfrm>
          <a:prstGeom prst="rect">
            <a:avLst/>
          </a:prstGeom>
          <a:noFill/>
          <a:ln w="0">
            <a:noFill/>
          </a:ln>
        </p:spPr>
        <p:txBody>
          <a:bodyPr lIns="91440" rIns="91440" tIns="45720" bIns="45720" anchor="t">
            <a:noAutofit/>
          </a:bodyPr>
          <a:p>
            <a:pPr indent="0" defTabSz="914400">
              <a:lnSpc>
                <a:spcPct val="90000"/>
              </a:lnSpc>
              <a:spcBef>
                <a:spcPts val="2999"/>
              </a:spcBef>
              <a:buNone/>
              <a:tabLst>
                <a:tab algn="l" pos="0"/>
              </a:tabLst>
            </a:pPr>
            <a:r>
              <a:rPr b="1" lang="en-CH" sz="2800" spc="-1" strike="noStrike">
                <a:solidFill>
                  <a:schemeClr val="lt1"/>
                </a:solidFill>
                <a:latin typeface="Euclid Circular B"/>
              </a:rPr>
              <a:t> </a:t>
            </a:r>
            <a:r>
              <a:rPr b="1" lang="en-CH" sz="2800" spc="-1" strike="noStrike">
                <a:solidFill>
                  <a:schemeClr val="lt1"/>
                </a:solidFill>
                <a:latin typeface="Euclid Circular B"/>
              </a:rPr>
              <a:t>Open Research Data Template</a:t>
            </a:r>
            <a:endParaRPr b="0" lang="en-CH" sz="2800" spc="-1" strike="noStrike">
              <a:solidFill>
                <a:schemeClr val="lt1"/>
              </a:solidFill>
              <a:latin typeface="Euclid Circular B"/>
            </a:endParaRPr>
          </a:p>
          <a:p>
            <a:pPr marL="228600" indent="-228600" defTabSz="914400">
              <a:lnSpc>
                <a:spcPct val="90000"/>
              </a:lnSpc>
              <a:spcBef>
                <a:spcPts val="1001"/>
              </a:spcBef>
              <a:buClr>
                <a:srgbClr val="ffffff"/>
              </a:buClr>
              <a:buFont typeface="Arial"/>
              <a:buChar char="•"/>
              <a:tabLst>
                <a:tab algn="l" pos="0"/>
              </a:tabLst>
            </a:pPr>
            <a:r>
              <a:rPr b="1" lang="en-CH" sz="2800" spc="-1" strike="noStrike">
                <a:solidFill>
                  <a:schemeClr val="lt1"/>
                </a:solidFill>
                <a:latin typeface="Euclid Circular B"/>
              </a:rPr>
              <a:t>Purpose</a:t>
            </a:r>
            <a:r>
              <a:rPr b="0" lang="en-CH" sz="2800" spc="-1" strike="noStrike">
                <a:solidFill>
                  <a:schemeClr val="lt1"/>
                </a:solidFill>
                <a:latin typeface="Euclid Circular B"/>
              </a:rPr>
              <a:t>: A reusable GitHub template for FAIR and open research data</a:t>
            </a:r>
            <a:endParaRPr b="0" lang="en-CH" sz="2800" spc="-1" strike="noStrike">
              <a:solidFill>
                <a:schemeClr val="lt1"/>
              </a:solidFill>
              <a:latin typeface="Euclid Circular B"/>
            </a:endParaRPr>
          </a:p>
          <a:p>
            <a:pPr marL="228600" indent="-228600" defTabSz="914400">
              <a:lnSpc>
                <a:spcPct val="90000"/>
              </a:lnSpc>
              <a:spcBef>
                <a:spcPts val="1001"/>
              </a:spcBef>
              <a:buClr>
                <a:srgbClr val="ffffff"/>
              </a:buClr>
              <a:buFont typeface="Arial"/>
              <a:buChar char="•"/>
              <a:tabLst>
                <a:tab algn="l" pos="0"/>
              </a:tabLst>
            </a:pPr>
            <a:r>
              <a:rPr b="1" lang="en-CH" sz="2800" spc="-1" strike="noStrike">
                <a:solidFill>
                  <a:schemeClr val="lt1"/>
                </a:solidFill>
                <a:latin typeface="Euclid Circular B"/>
              </a:rPr>
              <a:t>Best Practices</a:t>
            </a:r>
            <a:r>
              <a:rPr b="0" lang="en-CH" sz="2800" spc="-1" strike="noStrike">
                <a:solidFill>
                  <a:schemeClr val="lt1"/>
                </a:solidFill>
                <a:latin typeface="Euclid Circular B"/>
              </a:rPr>
              <a:t>: Follows </a:t>
            </a:r>
            <a:r>
              <a:rPr b="0" lang="en-CH" sz="2800" spc="-1" strike="noStrike" u="sng">
                <a:solidFill>
                  <a:schemeClr val="lt1"/>
                </a:solidFill>
                <a:uFillTx/>
                <a:latin typeface="Euclid Circular B"/>
                <a:hlinkClick r:id="rId1"/>
              </a:rPr>
              <a:t>The Turing Way</a:t>
            </a:r>
            <a:r>
              <a:rPr b="0" lang="en-CH" sz="2800" spc="-1" strike="noStrike">
                <a:solidFill>
                  <a:schemeClr val="lt1"/>
                </a:solidFill>
                <a:latin typeface="Euclid Circular B"/>
              </a:rPr>
              <a:t> and </a:t>
            </a:r>
            <a:r>
              <a:rPr b="0" lang="en-CH" sz="2800" spc="-1" strike="noStrike" u="sng">
                <a:solidFill>
                  <a:schemeClr val="lt1"/>
                </a:solidFill>
                <a:uFillTx/>
                <a:latin typeface="Euclid Circular B"/>
                <a:hlinkClick r:id="rId2"/>
              </a:rPr>
              <a:t>FAIR principles</a:t>
            </a:r>
            <a:endParaRPr b="0" lang="en-CH" sz="2800" spc="-1" strike="noStrike">
              <a:solidFill>
                <a:schemeClr val="lt1"/>
              </a:solidFill>
              <a:latin typeface="Euclid Circular B"/>
            </a:endParaRPr>
          </a:p>
          <a:p>
            <a:pPr marL="228600" indent="-228600" defTabSz="914400">
              <a:lnSpc>
                <a:spcPct val="90000"/>
              </a:lnSpc>
              <a:spcBef>
                <a:spcPts val="1001"/>
              </a:spcBef>
              <a:buClr>
                <a:srgbClr val="ffffff"/>
              </a:buClr>
              <a:buFont typeface="Arial"/>
              <a:buChar char="•"/>
              <a:tabLst>
                <a:tab algn="l" pos="0"/>
              </a:tabLst>
            </a:pPr>
            <a:r>
              <a:rPr b="1" lang="en-CH" sz="2800" spc="-1" strike="noStrike">
                <a:solidFill>
                  <a:schemeClr val="lt1"/>
                </a:solidFill>
                <a:latin typeface="Euclid Circular B"/>
              </a:rPr>
              <a:t>Automation</a:t>
            </a:r>
            <a:r>
              <a:rPr b="0" lang="en-CH" sz="2800" spc="-1" strike="noStrike">
                <a:solidFill>
                  <a:schemeClr val="lt1"/>
                </a:solidFill>
                <a:latin typeface="Euclid Circular B"/>
              </a:rPr>
              <a:t>: Leverages GitHub Actions, GitHub Codespaces, GitHub issues, GitHub Pages, Husky, Prettier, Quarto, Semantic Versioning, and Zenodo</a:t>
            </a:r>
            <a:endParaRPr b="0" lang="en-CH" sz="2800" spc="-1" strike="noStrike">
              <a:solidFill>
                <a:schemeClr val="lt1"/>
              </a:solidFill>
              <a:latin typeface="Euclid Circular B"/>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tabLst>
                <a:tab algn="l" pos="0"/>
              </a:tabLst>
            </a:pPr>
            <a:r>
              <a:rPr b="1" lang="en-CH" sz="4400" spc="-1" strike="noStrike">
                <a:solidFill>
                  <a:schemeClr val="lt1"/>
                </a:solidFill>
                <a:latin typeface="Euclid Circular B Semibold"/>
              </a:rPr>
              <a:t> </a:t>
            </a:r>
            <a:r>
              <a:rPr b="1" lang="en-CH" sz="4400" spc="-1" strike="noStrike">
                <a:solidFill>
                  <a:schemeClr val="lt1"/>
                </a:solidFill>
                <a:latin typeface="Euclid Circular B Semibold"/>
              </a:rPr>
              <a:t>Setup</a:t>
            </a:r>
            <a:endParaRPr b="0" lang="en-CH" sz="44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tabLst>
                <a:tab algn="l" pos="0"/>
              </a:tabLst>
            </a:pPr>
            <a:r>
              <a:rPr b="1" lang="en-CH" sz="4400" spc="-1" strike="noStrike">
                <a:solidFill>
                  <a:schemeClr val="lt1"/>
                </a:solidFill>
                <a:latin typeface="Euclid Circular B Semibold"/>
              </a:rPr>
              <a:t>Use cases</a:t>
            </a:r>
            <a:endParaRPr b="0" lang="en-CH" sz="44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LibreOffice/24.2.7.2$Linux_X86_64 LibreOffice_project/420$Build-2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2025-07-17T17:34:19Z</dcterms:created>
  <dc:creator>Moritz Mähr; Moritz Twente</dc:creator>
  <dc:description/>
  <dc:language>en-US</dc:language>
  <cp:lastModifiedBy/>
  <dcterms:modified xsi:type="dcterms:W3CDTF">2025-07-17T17:34:19Z</dcterms:modified>
  <cp:revision>0</cp:revision>
  <dc:subject/>
  <dc:title>One Template to Rule Them All</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bstract">
    <vt:lpwstr>We introduce the Open Research Data Template, a GitHub-based framework designed to streamline the publication and reuse of open research data through executable, interactive documentation using Quarto. By integrating narrative, metadata, and multi-programming-language code (Python, R, Julia, ObservableJS) into cohesive websites, the template lowers barriers to meaningful reuse and sustainable archiving of research workflows. We will demonstrate the template’s structure, automation pipeline, and real-world applications through projects such as DigiHistCH24, Stadt.Geschichte.Basel, DHBern, and Decoding Inequality 2025.</vt:lpwstr>
  </property>
  <property fmtid="{D5CDD505-2E9C-101B-9397-08002B2CF9AE}" pid="3" name="affiliations">
    <vt:lpwstr/>
  </property>
  <property fmtid="{D5CDD505-2E9C-101B-9397-08002B2CF9AE}" pid="4" name="authors">
    <vt:lpwstr/>
  </property>
  <property fmtid="{D5CDD505-2E9C-101B-9397-08002B2CF9AE}" pid="5" name="biblio-config">
    <vt:lpwstr>True</vt:lpwstr>
  </property>
  <property fmtid="{D5CDD505-2E9C-101B-9397-08002B2CF9AE}" pid="6" name="by-affiliation">
    <vt:lpwstr/>
  </property>
  <property fmtid="{D5CDD505-2E9C-101B-9397-08002B2CF9AE}" pid="7" name="by-author">
    <vt:lpwstr/>
  </property>
  <property fmtid="{D5CDD505-2E9C-101B-9397-08002B2CF9AE}" pid="8" name="date">
    <vt:lpwstr>2025-07-14</vt:lpwstr>
  </property>
  <property fmtid="{D5CDD505-2E9C-101B-9397-08002B2CF9AE}" pid="9" name="editor">
    <vt:lpwstr>visual</vt:lpwstr>
  </property>
  <property fmtid="{D5CDD505-2E9C-101B-9397-08002B2CF9AE}" pid="10" name="header-includes">
    <vt:lpwstr/>
  </property>
  <property fmtid="{D5CDD505-2E9C-101B-9397-08002B2CF9AE}" pid="11" name="include-after">
    <vt:lpwstr/>
  </property>
  <property fmtid="{D5CDD505-2E9C-101B-9397-08002B2CF9AE}" pid="12" name="include-before">
    <vt:lpwstr/>
  </property>
  <property fmtid="{D5CDD505-2E9C-101B-9397-08002B2CF9AE}" pid="13" name="labels">
    <vt:lpwstr/>
  </property>
  <property fmtid="{D5CDD505-2E9C-101B-9397-08002B2CF9AE}" pid="14" name="subtitle">
    <vt:lpwstr>Interactive Research Data Documentation with Quarto</vt:lpwstr>
  </property>
  <property fmtid="{D5CDD505-2E9C-101B-9397-08002B2CF9AE}" pid="15" name="toc-title">
    <vt:lpwstr>Table of contents</vt:lpwstr>
  </property>
</Properties>
</file>